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8" autoAdjust="0"/>
    <p:restoredTop sz="92112" autoAdjust="0"/>
  </p:normalViewPr>
  <p:slideViewPr>
    <p:cSldViewPr snapToGrid="0">
      <p:cViewPr>
        <p:scale>
          <a:sx n="90" d="100"/>
          <a:sy n="90" d="100"/>
        </p:scale>
        <p:origin x="28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F7BE6-C721-49B9-93C0-8426EC30730F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3181F-2AB8-4D87-B1E5-470D2C4D3F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0452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3181F-2AB8-4D87-B1E5-470D2C4D3FD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2036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BA6AC-5978-4E1E-A589-145AE2C55CF9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D936-0394-4D2F-8C68-7F2ED77E5D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9546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BA6AC-5978-4E1E-A589-145AE2C55CF9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D936-0394-4D2F-8C68-7F2ED77E5D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8804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BA6AC-5978-4E1E-A589-145AE2C55CF9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D936-0394-4D2F-8C68-7F2ED77E5D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1867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BA6AC-5978-4E1E-A589-145AE2C55CF9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D936-0394-4D2F-8C68-7F2ED77E5D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811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BA6AC-5978-4E1E-A589-145AE2C55CF9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D936-0394-4D2F-8C68-7F2ED77E5D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5287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BA6AC-5978-4E1E-A589-145AE2C55CF9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D936-0394-4D2F-8C68-7F2ED77E5D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920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BA6AC-5978-4E1E-A589-145AE2C55CF9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D936-0394-4D2F-8C68-7F2ED77E5D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672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BA6AC-5978-4E1E-A589-145AE2C55CF9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D936-0394-4D2F-8C68-7F2ED77E5D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2827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BA6AC-5978-4E1E-A589-145AE2C55CF9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D936-0394-4D2F-8C68-7F2ED77E5D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5421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BA6AC-5978-4E1E-A589-145AE2C55CF9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D936-0394-4D2F-8C68-7F2ED77E5D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796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BA6AC-5978-4E1E-A589-145AE2C55CF9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1D936-0394-4D2F-8C68-7F2ED77E5D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70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BA6AC-5978-4E1E-A589-145AE2C55CF9}" type="datetimeFigureOut">
              <a:rPr kumimoji="1" lang="ja-JP" altLang="en-US" smtClean="0"/>
              <a:t>2023/10/24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1D936-0394-4D2F-8C68-7F2ED77E5D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736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4792761B-71EA-CAFC-7E1E-4293255E7E53}"/>
              </a:ext>
            </a:extLst>
          </p:cNvPr>
          <p:cNvCxnSpPr>
            <a:cxnSpLocks/>
          </p:cNvCxnSpPr>
          <p:nvPr/>
        </p:nvCxnSpPr>
        <p:spPr>
          <a:xfrm>
            <a:off x="775952" y="1105601"/>
            <a:ext cx="0" cy="237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5FE29894-9292-2409-353E-E66575DDCF2B}"/>
              </a:ext>
            </a:extLst>
          </p:cNvPr>
          <p:cNvSpPr txBox="1"/>
          <p:nvPr/>
        </p:nvSpPr>
        <p:spPr>
          <a:xfrm>
            <a:off x="2769014" y="6693884"/>
            <a:ext cx="351089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05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“rpcgen" </a:t>
            </a:r>
            <a:r>
              <a:rPr lang="en-US" altLang="ja-JP" sz="1050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by Yamaoka is licensed under CC BY 2.0﻿ </a:t>
            </a:r>
            <a:endParaRPr lang="ja-JP" altLang="en-US" sz="1050" dirty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C86E762D-FD01-823B-4515-923DAEBF1CA5}"/>
              </a:ext>
            </a:extLst>
          </p:cNvPr>
          <p:cNvSpPr/>
          <p:nvPr/>
        </p:nvSpPr>
        <p:spPr>
          <a:xfrm>
            <a:off x="3935663" y="5550871"/>
            <a:ext cx="40500" cy="40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F10613E7-F6CC-6665-0884-263A4E8A1376}"/>
              </a:ext>
            </a:extLst>
          </p:cNvPr>
          <p:cNvSpPr/>
          <p:nvPr/>
        </p:nvSpPr>
        <p:spPr>
          <a:xfrm>
            <a:off x="5425737" y="3466726"/>
            <a:ext cx="40500" cy="405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E43F276E-45D3-3548-BF2B-7AA2D6736C37}"/>
              </a:ext>
            </a:extLst>
          </p:cNvPr>
          <p:cNvSpPr/>
          <p:nvPr/>
        </p:nvSpPr>
        <p:spPr>
          <a:xfrm>
            <a:off x="4151817" y="3451274"/>
            <a:ext cx="40500" cy="405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0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87158449-BD2B-8DA2-FF78-BED8909290D9}"/>
              </a:ext>
            </a:extLst>
          </p:cNvPr>
          <p:cNvSpPr/>
          <p:nvPr/>
        </p:nvSpPr>
        <p:spPr>
          <a:xfrm>
            <a:off x="1287104" y="3464960"/>
            <a:ext cx="40500" cy="405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FC8C87A-9E14-E854-0CBC-334752F42E2B}"/>
              </a:ext>
            </a:extLst>
          </p:cNvPr>
          <p:cNvSpPr/>
          <p:nvPr/>
        </p:nvSpPr>
        <p:spPr>
          <a:xfrm>
            <a:off x="2866305" y="5550871"/>
            <a:ext cx="40500" cy="40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4" name="四角形: メモ 53">
            <a:extLst>
              <a:ext uri="{FF2B5EF4-FFF2-40B4-BE49-F238E27FC236}">
                <a16:creationId xmlns:a16="http://schemas.microsoft.com/office/drawing/2014/main" id="{5C346C6F-9737-DD67-B9F2-C632EE2A631B}"/>
              </a:ext>
            </a:extLst>
          </p:cNvPr>
          <p:cNvSpPr/>
          <p:nvPr/>
        </p:nvSpPr>
        <p:spPr>
          <a:xfrm>
            <a:off x="259277" y="3470871"/>
            <a:ext cx="1116000" cy="288000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ping_client.c</a:t>
            </a:r>
            <a:endParaRPr lang="ja-JP" altLang="en-US" sz="1000" b="1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509F7229-2D95-B485-D413-E8FDCF5D98C2}"/>
              </a:ext>
            </a:extLst>
          </p:cNvPr>
          <p:cNvSpPr/>
          <p:nvPr/>
        </p:nvSpPr>
        <p:spPr>
          <a:xfrm>
            <a:off x="1735125" y="2159746"/>
            <a:ext cx="3276000" cy="252000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rpcgen </a:t>
            </a:r>
            <a:r>
              <a:rPr kumimoji="1" lang="ja-JP" altLang="en-US" sz="1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コマンドによるソース</a:t>
            </a:r>
            <a:r>
              <a:rPr lang="ja-JP" altLang="en-US" sz="1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ファイルの自動生成</a:t>
            </a:r>
          </a:p>
        </p:txBody>
      </p: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201E05E0-7B00-EF6D-88B7-55D578DE9AD3}"/>
              </a:ext>
            </a:extLst>
          </p:cNvPr>
          <p:cNvSpPr/>
          <p:nvPr/>
        </p:nvSpPr>
        <p:spPr>
          <a:xfrm>
            <a:off x="315658" y="5550871"/>
            <a:ext cx="2751387" cy="2520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r>
              <a:rPr kumimoji="1" lang="ja-JP" altLang="en-US" sz="1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言語 リンカ</a:t>
            </a:r>
          </a:p>
        </p:txBody>
      </p:sp>
      <p:sp>
        <p:nvSpPr>
          <p:cNvPr id="79" name="四角形: 角を丸くする 78">
            <a:extLst>
              <a:ext uri="{FF2B5EF4-FFF2-40B4-BE49-F238E27FC236}">
                <a16:creationId xmlns:a16="http://schemas.microsoft.com/office/drawing/2014/main" id="{63D09941-BF7A-599F-E0A1-82039D165AF6}"/>
              </a:ext>
            </a:extLst>
          </p:cNvPr>
          <p:cNvSpPr/>
          <p:nvPr/>
        </p:nvSpPr>
        <p:spPr>
          <a:xfrm>
            <a:off x="315659" y="4175016"/>
            <a:ext cx="6213767" cy="2520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r>
              <a:rPr kumimoji="1" lang="ja-JP" altLang="en-US" sz="1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言語 コンパイラ</a:t>
            </a:r>
          </a:p>
        </p:txBody>
      </p:sp>
      <p:sp>
        <p:nvSpPr>
          <p:cNvPr id="84" name="四角形: メモ 83">
            <a:extLst>
              <a:ext uri="{FF2B5EF4-FFF2-40B4-BE49-F238E27FC236}">
                <a16:creationId xmlns:a16="http://schemas.microsoft.com/office/drawing/2014/main" id="{D8894A58-ECC9-5BA4-3310-3F3186F4E4B3}"/>
              </a:ext>
            </a:extLst>
          </p:cNvPr>
          <p:cNvSpPr/>
          <p:nvPr/>
        </p:nvSpPr>
        <p:spPr>
          <a:xfrm>
            <a:off x="259277" y="4850413"/>
            <a:ext cx="1116000" cy="288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ping_client.o</a:t>
            </a:r>
            <a:endParaRPr lang="ja-JP" altLang="en-US" sz="10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5" name="四角形: メモ 84">
            <a:extLst>
              <a:ext uri="{FF2B5EF4-FFF2-40B4-BE49-F238E27FC236}">
                <a16:creationId xmlns:a16="http://schemas.microsoft.com/office/drawing/2014/main" id="{EA9DE5AE-45D6-377D-BC49-59910B1879CD}"/>
              </a:ext>
            </a:extLst>
          </p:cNvPr>
          <p:cNvSpPr/>
          <p:nvPr/>
        </p:nvSpPr>
        <p:spPr>
          <a:xfrm>
            <a:off x="2531495" y="1455460"/>
            <a:ext cx="1728000" cy="288000"/>
          </a:xfrm>
          <a:prstGeom prst="foldedCorner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b="1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ping.x</a:t>
            </a:r>
            <a:r>
              <a:rPr lang="ja-JP" altLang="en-US" sz="1000" b="1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000" b="1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(IDL</a:t>
            </a:r>
            <a:r>
              <a:rPr lang="ja-JP" altLang="en-US" sz="1000" b="1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ファイル</a:t>
            </a:r>
            <a:r>
              <a:rPr lang="en-US" altLang="ja-JP" sz="1000" b="1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ja-JP" altLang="en-US" sz="1000" b="1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6" name="四角形: メモ 85">
            <a:extLst>
              <a:ext uri="{FF2B5EF4-FFF2-40B4-BE49-F238E27FC236}">
                <a16:creationId xmlns:a16="http://schemas.microsoft.com/office/drawing/2014/main" id="{C2585371-E75C-C7DB-E0DF-4EBC17C2D37D}"/>
              </a:ext>
            </a:extLst>
          </p:cNvPr>
          <p:cNvSpPr/>
          <p:nvPr/>
        </p:nvSpPr>
        <p:spPr>
          <a:xfrm>
            <a:off x="2677439" y="6234057"/>
            <a:ext cx="1332000" cy="288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librpc </a:t>
            </a:r>
            <a:r>
              <a:rPr lang="ja-JP" altLang="en-US" sz="1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ライブラリ</a:t>
            </a:r>
          </a:p>
        </p:txBody>
      </p:sp>
      <p:sp>
        <p:nvSpPr>
          <p:cNvPr id="87" name="四角形: メモ 86">
            <a:extLst>
              <a:ext uri="{FF2B5EF4-FFF2-40B4-BE49-F238E27FC236}">
                <a16:creationId xmlns:a16="http://schemas.microsoft.com/office/drawing/2014/main" id="{9E82A491-3BA2-E9CD-0F26-600A06EE1C05}"/>
              </a:ext>
            </a:extLst>
          </p:cNvPr>
          <p:cNvSpPr/>
          <p:nvPr/>
        </p:nvSpPr>
        <p:spPr>
          <a:xfrm>
            <a:off x="4392172" y="6234057"/>
            <a:ext cx="1800000" cy="288000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ping_server </a:t>
            </a:r>
            <a:r>
              <a:rPr lang="ja-JP" altLang="en-US" sz="10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実行ファイル</a:t>
            </a:r>
          </a:p>
        </p:txBody>
      </p:sp>
      <p:sp>
        <p:nvSpPr>
          <p:cNvPr id="88" name="四角形: メモ 87">
            <a:extLst>
              <a:ext uri="{FF2B5EF4-FFF2-40B4-BE49-F238E27FC236}">
                <a16:creationId xmlns:a16="http://schemas.microsoft.com/office/drawing/2014/main" id="{642E7F77-D338-769D-42C1-00746D7B224C}"/>
              </a:ext>
            </a:extLst>
          </p:cNvPr>
          <p:cNvSpPr/>
          <p:nvPr/>
        </p:nvSpPr>
        <p:spPr>
          <a:xfrm>
            <a:off x="471939" y="6234057"/>
            <a:ext cx="1800000" cy="288000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ping_client </a:t>
            </a:r>
            <a:r>
              <a:rPr lang="ja-JP" altLang="en-US" sz="10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実行ファイル</a:t>
            </a:r>
          </a:p>
        </p:txBody>
      </p:sp>
      <p:sp>
        <p:nvSpPr>
          <p:cNvPr id="93" name="四角形: メモ 92">
            <a:extLst>
              <a:ext uri="{FF2B5EF4-FFF2-40B4-BE49-F238E27FC236}">
                <a16:creationId xmlns:a16="http://schemas.microsoft.com/office/drawing/2014/main" id="{B3097982-33FB-396B-F66B-6A40807C4517}"/>
              </a:ext>
            </a:extLst>
          </p:cNvPr>
          <p:cNvSpPr/>
          <p:nvPr/>
        </p:nvSpPr>
        <p:spPr>
          <a:xfrm>
            <a:off x="4021771" y="3461563"/>
            <a:ext cx="972000" cy="288000"/>
          </a:xfrm>
          <a:prstGeom prst="foldedCorner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b="1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ping_svc.c</a:t>
            </a:r>
            <a:endParaRPr lang="ja-JP" altLang="en-US" sz="1000" b="1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5" name="四角形: メモ 94">
            <a:extLst>
              <a:ext uri="{FF2B5EF4-FFF2-40B4-BE49-F238E27FC236}">
                <a16:creationId xmlns:a16="http://schemas.microsoft.com/office/drawing/2014/main" id="{54891E2F-C615-D783-12B4-AB44DE86919D}"/>
              </a:ext>
            </a:extLst>
          </p:cNvPr>
          <p:cNvSpPr/>
          <p:nvPr/>
        </p:nvSpPr>
        <p:spPr>
          <a:xfrm>
            <a:off x="1752790" y="3461563"/>
            <a:ext cx="972000" cy="288000"/>
          </a:xfrm>
          <a:prstGeom prst="foldedCorner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b="1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ping_clnt.c</a:t>
            </a:r>
            <a:endParaRPr lang="ja-JP" altLang="en-US" sz="1000" b="1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7" name="四角形: メモ 96">
            <a:extLst>
              <a:ext uri="{FF2B5EF4-FFF2-40B4-BE49-F238E27FC236}">
                <a16:creationId xmlns:a16="http://schemas.microsoft.com/office/drawing/2014/main" id="{937BF732-E4A2-DEBA-3B56-DC09076E6224}"/>
              </a:ext>
            </a:extLst>
          </p:cNvPr>
          <p:cNvSpPr/>
          <p:nvPr/>
        </p:nvSpPr>
        <p:spPr>
          <a:xfrm>
            <a:off x="1572037" y="4850413"/>
            <a:ext cx="972000" cy="288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ping_clnt.o</a:t>
            </a:r>
            <a:endParaRPr lang="ja-JP" altLang="en-US" sz="10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四角形: メモ 97">
            <a:extLst>
              <a:ext uri="{FF2B5EF4-FFF2-40B4-BE49-F238E27FC236}">
                <a16:creationId xmlns:a16="http://schemas.microsoft.com/office/drawing/2014/main" id="{7E9C420B-5A13-8A8C-5B16-5EDC297560CD}"/>
              </a:ext>
            </a:extLst>
          </p:cNvPr>
          <p:cNvSpPr/>
          <p:nvPr/>
        </p:nvSpPr>
        <p:spPr>
          <a:xfrm>
            <a:off x="2693386" y="4850413"/>
            <a:ext cx="1282771" cy="288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ping_xdr.o</a:t>
            </a:r>
            <a:endParaRPr lang="ja-JP" altLang="en-US" sz="10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9" name="四角形: メモ 98">
            <a:extLst>
              <a:ext uri="{FF2B5EF4-FFF2-40B4-BE49-F238E27FC236}">
                <a16:creationId xmlns:a16="http://schemas.microsoft.com/office/drawing/2014/main" id="{63B330B7-D15F-381A-5F42-C942A15930C0}"/>
              </a:ext>
            </a:extLst>
          </p:cNvPr>
          <p:cNvSpPr/>
          <p:nvPr/>
        </p:nvSpPr>
        <p:spPr>
          <a:xfrm>
            <a:off x="4105263" y="4850413"/>
            <a:ext cx="972000" cy="288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ping_svc.o</a:t>
            </a:r>
            <a:endParaRPr lang="ja-JP" altLang="en-US" sz="10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0" name="四角形: メモ 99">
            <a:extLst>
              <a:ext uri="{FF2B5EF4-FFF2-40B4-BE49-F238E27FC236}">
                <a16:creationId xmlns:a16="http://schemas.microsoft.com/office/drawing/2014/main" id="{7C4B3022-389F-631A-69C4-DD8F8AAA82FD}"/>
              </a:ext>
            </a:extLst>
          </p:cNvPr>
          <p:cNvSpPr/>
          <p:nvPr/>
        </p:nvSpPr>
        <p:spPr>
          <a:xfrm>
            <a:off x="5274089" y="4850413"/>
            <a:ext cx="1116000" cy="288000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ping_server.o</a:t>
            </a:r>
            <a:endParaRPr lang="ja-JP" altLang="en-US" sz="10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" name="四角形: メモ 102">
            <a:extLst>
              <a:ext uri="{FF2B5EF4-FFF2-40B4-BE49-F238E27FC236}">
                <a16:creationId xmlns:a16="http://schemas.microsoft.com/office/drawing/2014/main" id="{1A4C23A7-B7F1-C1E1-262C-B2E26E7886F1}"/>
              </a:ext>
            </a:extLst>
          </p:cNvPr>
          <p:cNvSpPr/>
          <p:nvPr/>
        </p:nvSpPr>
        <p:spPr>
          <a:xfrm>
            <a:off x="5413427" y="3470871"/>
            <a:ext cx="1116000" cy="288000"/>
          </a:xfrm>
          <a:prstGeom prst="foldedCorne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ping_server.c</a:t>
            </a:r>
            <a:endParaRPr lang="ja-JP" altLang="en-US" sz="1000" b="1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DF693F33-099D-A827-C5F4-B10F7481E7A9}"/>
              </a:ext>
            </a:extLst>
          </p:cNvPr>
          <p:cNvSpPr/>
          <p:nvPr/>
        </p:nvSpPr>
        <p:spPr>
          <a:xfrm>
            <a:off x="279095" y="810620"/>
            <a:ext cx="6035867" cy="2520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テキストエディタ</a:t>
            </a: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DEA8D2C8-FB58-BA07-90A4-0552BE135F88}"/>
              </a:ext>
            </a:extLst>
          </p:cNvPr>
          <p:cNvCxnSpPr>
            <a:cxnSpLocks/>
          </p:cNvCxnSpPr>
          <p:nvPr/>
        </p:nvCxnSpPr>
        <p:spPr>
          <a:xfrm flipV="1">
            <a:off x="1385067" y="3605563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A4B26C99-59B3-3511-B8DB-5D2BA505715F}"/>
              </a:ext>
            </a:extLst>
          </p:cNvPr>
          <p:cNvCxnSpPr>
            <a:cxnSpLocks/>
            <a:stCxn id="127" idx="0"/>
            <a:endCxn id="96" idx="1"/>
          </p:cNvCxnSpPr>
          <p:nvPr/>
        </p:nvCxnSpPr>
        <p:spPr>
          <a:xfrm rot="5400000" flipH="1" flipV="1">
            <a:off x="1638527" y="2605343"/>
            <a:ext cx="528444" cy="1190790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80990F28-B8BF-A1D6-5100-5E1D9E7F5B49}"/>
              </a:ext>
            </a:extLst>
          </p:cNvPr>
          <p:cNvCxnSpPr>
            <a:cxnSpLocks/>
          </p:cNvCxnSpPr>
          <p:nvPr/>
        </p:nvCxnSpPr>
        <p:spPr>
          <a:xfrm flipH="1" flipV="1">
            <a:off x="5024312" y="3615088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8355B28C-25E8-A547-918E-BB82F668E8E9}"/>
              </a:ext>
            </a:extLst>
          </p:cNvPr>
          <p:cNvCxnSpPr>
            <a:cxnSpLocks/>
            <a:stCxn id="81" idx="0"/>
            <a:endCxn id="96" idx="3"/>
          </p:cNvCxnSpPr>
          <p:nvPr/>
        </p:nvCxnSpPr>
        <p:spPr>
          <a:xfrm rot="16200000" flipV="1">
            <a:off x="4192961" y="2213699"/>
            <a:ext cx="530210" cy="1975843"/>
          </a:xfrm>
          <a:prstGeom prst="bentConnector2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四角形: 角を丸くする 145">
            <a:extLst>
              <a:ext uri="{FF2B5EF4-FFF2-40B4-BE49-F238E27FC236}">
                <a16:creationId xmlns:a16="http://schemas.microsoft.com/office/drawing/2014/main" id="{18E3B53A-7692-7F6F-B841-050D09F6A927}"/>
              </a:ext>
            </a:extLst>
          </p:cNvPr>
          <p:cNvSpPr/>
          <p:nvPr/>
        </p:nvSpPr>
        <p:spPr>
          <a:xfrm>
            <a:off x="3615407" y="5550871"/>
            <a:ext cx="2914015" cy="2520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</a:t>
            </a:r>
            <a:r>
              <a:rPr kumimoji="1" lang="ja-JP" altLang="en-US" sz="10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言語 リンカ</a:t>
            </a:r>
          </a:p>
        </p:txBody>
      </p:sp>
      <p:cxnSp>
        <p:nvCxnSpPr>
          <p:cNvPr id="31" name="直線矢印コネクタ 34">
            <a:extLst>
              <a:ext uri="{FF2B5EF4-FFF2-40B4-BE49-F238E27FC236}">
                <a16:creationId xmlns:a16="http://schemas.microsoft.com/office/drawing/2014/main" id="{480610E0-F3D8-361D-5B0A-5C0E1EAE2ECD}"/>
              </a:ext>
            </a:extLst>
          </p:cNvPr>
          <p:cNvCxnSpPr>
            <a:cxnSpLocks/>
          </p:cNvCxnSpPr>
          <p:nvPr/>
        </p:nvCxnSpPr>
        <p:spPr>
          <a:xfrm rot="5400000">
            <a:off x="1524165" y="2935041"/>
            <a:ext cx="1008000" cy="0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4">
            <a:extLst>
              <a:ext uri="{FF2B5EF4-FFF2-40B4-BE49-F238E27FC236}">
                <a16:creationId xmlns:a16="http://schemas.microsoft.com/office/drawing/2014/main" id="{613A3044-DAF5-C218-D62F-3D7E6B68D2C9}"/>
              </a:ext>
            </a:extLst>
          </p:cNvPr>
          <p:cNvCxnSpPr>
            <a:cxnSpLocks/>
          </p:cNvCxnSpPr>
          <p:nvPr/>
        </p:nvCxnSpPr>
        <p:spPr>
          <a:xfrm rot="5400000">
            <a:off x="3236803" y="2935907"/>
            <a:ext cx="1008000" cy="0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34">
            <a:extLst>
              <a:ext uri="{FF2B5EF4-FFF2-40B4-BE49-F238E27FC236}">
                <a16:creationId xmlns:a16="http://schemas.microsoft.com/office/drawing/2014/main" id="{57C92D48-2EB3-58EC-592E-AFE905FF5C0F}"/>
              </a:ext>
            </a:extLst>
          </p:cNvPr>
          <p:cNvCxnSpPr>
            <a:cxnSpLocks/>
          </p:cNvCxnSpPr>
          <p:nvPr/>
        </p:nvCxnSpPr>
        <p:spPr>
          <a:xfrm rot="5400000">
            <a:off x="4133813" y="2941133"/>
            <a:ext cx="1008000" cy="0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34">
            <a:extLst>
              <a:ext uri="{FF2B5EF4-FFF2-40B4-BE49-F238E27FC236}">
                <a16:creationId xmlns:a16="http://schemas.microsoft.com/office/drawing/2014/main" id="{3B97D5CC-6804-BE1C-65E7-681483B2814F}"/>
              </a:ext>
            </a:extLst>
          </p:cNvPr>
          <p:cNvCxnSpPr>
            <a:cxnSpLocks/>
          </p:cNvCxnSpPr>
          <p:nvPr/>
        </p:nvCxnSpPr>
        <p:spPr>
          <a:xfrm>
            <a:off x="3381545" y="1085222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DC684796-0624-BC28-CDC6-34A07B53AE39}"/>
              </a:ext>
            </a:extLst>
          </p:cNvPr>
          <p:cNvCxnSpPr>
            <a:cxnSpLocks/>
          </p:cNvCxnSpPr>
          <p:nvPr/>
        </p:nvCxnSpPr>
        <p:spPr>
          <a:xfrm flipH="1">
            <a:off x="5898297" y="1105601"/>
            <a:ext cx="0" cy="237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矢印コネクタ 158">
            <a:extLst>
              <a:ext uri="{FF2B5EF4-FFF2-40B4-BE49-F238E27FC236}">
                <a16:creationId xmlns:a16="http://schemas.microsoft.com/office/drawing/2014/main" id="{4F1F057E-3A06-8263-2F27-9FCA2609D969}"/>
              </a:ext>
            </a:extLst>
          </p:cNvPr>
          <p:cNvCxnSpPr>
            <a:cxnSpLocks/>
          </p:cNvCxnSpPr>
          <p:nvPr/>
        </p:nvCxnSpPr>
        <p:spPr>
          <a:xfrm>
            <a:off x="775952" y="3784681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矢印コネクタ 165">
            <a:extLst>
              <a:ext uri="{FF2B5EF4-FFF2-40B4-BE49-F238E27FC236}">
                <a16:creationId xmlns:a16="http://schemas.microsoft.com/office/drawing/2014/main" id="{13E2CB96-86D1-A395-EF38-E5C6FC09AD41}"/>
              </a:ext>
            </a:extLst>
          </p:cNvPr>
          <p:cNvCxnSpPr>
            <a:cxnSpLocks/>
          </p:cNvCxnSpPr>
          <p:nvPr/>
        </p:nvCxnSpPr>
        <p:spPr>
          <a:xfrm>
            <a:off x="775952" y="4456542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矢印コネクタ 168">
            <a:extLst>
              <a:ext uri="{FF2B5EF4-FFF2-40B4-BE49-F238E27FC236}">
                <a16:creationId xmlns:a16="http://schemas.microsoft.com/office/drawing/2014/main" id="{EBE13CC0-9E66-7D15-3AE3-595C9347CE8D}"/>
              </a:ext>
            </a:extLst>
          </p:cNvPr>
          <p:cNvCxnSpPr>
            <a:cxnSpLocks/>
          </p:cNvCxnSpPr>
          <p:nvPr/>
        </p:nvCxnSpPr>
        <p:spPr>
          <a:xfrm>
            <a:off x="1997954" y="3786251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矢印コネクタ 171">
            <a:extLst>
              <a:ext uri="{FF2B5EF4-FFF2-40B4-BE49-F238E27FC236}">
                <a16:creationId xmlns:a16="http://schemas.microsoft.com/office/drawing/2014/main" id="{3FFE2AA5-BE4D-66D9-BEBF-FE2785D720C8}"/>
              </a:ext>
            </a:extLst>
          </p:cNvPr>
          <p:cNvCxnSpPr>
            <a:cxnSpLocks/>
          </p:cNvCxnSpPr>
          <p:nvPr/>
        </p:nvCxnSpPr>
        <p:spPr>
          <a:xfrm>
            <a:off x="3395193" y="4456542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矢印コネクタ 172">
            <a:extLst>
              <a:ext uri="{FF2B5EF4-FFF2-40B4-BE49-F238E27FC236}">
                <a16:creationId xmlns:a16="http://schemas.microsoft.com/office/drawing/2014/main" id="{6DE77616-8608-7862-ED36-6AC4DBE58B4B}"/>
              </a:ext>
            </a:extLst>
          </p:cNvPr>
          <p:cNvCxnSpPr>
            <a:cxnSpLocks/>
          </p:cNvCxnSpPr>
          <p:nvPr/>
        </p:nvCxnSpPr>
        <p:spPr>
          <a:xfrm>
            <a:off x="2000887" y="5153061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矢印コネクタ 173">
            <a:extLst>
              <a:ext uri="{FF2B5EF4-FFF2-40B4-BE49-F238E27FC236}">
                <a16:creationId xmlns:a16="http://schemas.microsoft.com/office/drawing/2014/main" id="{83AA5F90-3413-8DC6-69CC-02C3CD919A61}"/>
              </a:ext>
            </a:extLst>
          </p:cNvPr>
          <p:cNvCxnSpPr>
            <a:cxnSpLocks/>
          </p:cNvCxnSpPr>
          <p:nvPr/>
        </p:nvCxnSpPr>
        <p:spPr>
          <a:xfrm>
            <a:off x="2010412" y="4456542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矢印コネクタ 174">
            <a:extLst>
              <a:ext uri="{FF2B5EF4-FFF2-40B4-BE49-F238E27FC236}">
                <a16:creationId xmlns:a16="http://schemas.microsoft.com/office/drawing/2014/main" id="{240A37E4-01E9-D5F5-5DF0-6AEC3E178846}"/>
              </a:ext>
            </a:extLst>
          </p:cNvPr>
          <p:cNvCxnSpPr>
            <a:cxnSpLocks/>
          </p:cNvCxnSpPr>
          <p:nvPr/>
        </p:nvCxnSpPr>
        <p:spPr>
          <a:xfrm>
            <a:off x="775952" y="5153061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矢印コネクタ 184">
            <a:extLst>
              <a:ext uri="{FF2B5EF4-FFF2-40B4-BE49-F238E27FC236}">
                <a16:creationId xmlns:a16="http://schemas.microsoft.com/office/drawing/2014/main" id="{F5B279F5-C2BD-7E50-9B26-F38D1D68812E}"/>
              </a:ext>
            </a:extLst>
          </p:cNvPr>
          <p:cNvCxnSpPr>
            <a:cxnSpLocks/>
          </p:cNvCxnSpPr>
          <p:nvPr/>
        </p:nvCxnSpPr>
        <p:spPr>
          <a:xfrm>
            <a:off x="5898297" y="3812964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矢印コネクタ 185">
            <a:extLst>
              <a:ext uri="{FF2B5EF4-FFF2-40B4-BE49-F238E27FC236}">
                <a16:creationId xmlns:a16="http://schemas.microsoft.com/office/drawing/2014/main" id="{28297DF9-9491-8A6D-C7CF-F162A4B87803}"/>
              </a:ext>
            </a:extLst>
          </p:cNvPr>
          <p:cNvCxnSpPr>
            <a:cxnSpLocks/>
          </p:cNvCxnSpPr>
          <p:nvPr/>
        </p:nvCxnSpPr>
        <p:spPr>
          <a:xfrm>
            <a:off x="4640988" y="3792540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線矢印コネクタ 186">
            <a:extLst>
              <a:ext uri="{FF2B5EF4-FFF2-40B4-BE49-F238E27FC236}">
                <a16:creationId xmlns:a16="http://schemas.microsoft.com/office/drawing/2014/main" id="{744303EB-25C6-4CEF-203D-22A11C1E2766}"/>
              </a:ext>
            </a:extLst>
          </p:cNvPr>
          <p:cNvCxnSpPr>
            <a:cxnSpLocks/>
          </p:cNvCxnSpPr>
          <p:nvPr/>
        </p:nvCxnSpPr>
        <p:spPr>
          <a:xfrm>
            <a:off x="4640988" y="4456542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線矢印コネクタ 187">
            <a:extLst>
              <a:ext uri="{FF2B5EF4-FFF2-40B4-BE49-F238E27FC236}">
                <a16:creationId xmlns:a16="http://schemas.microsoft.com/office/drawing/2014/main" id="{4A2E9D58-6C2E-4F4D-18FB-A02F987E2878}"/>
              </a:ext>
            </a:extLst>
          </p:cNvPr>
          <p:cNvCxnSpPr>
            <a:cxnSpLocks/>
          </p:cNvCxnSpPr>
          <p:nvPr/>
        </p:nvCxnSpPr>
        <p:spPr>
          <a:xfrm>
            <a:off x="3395193" y="3800397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矢印コネクタ 188">
            <a:extLst>
              <a:ext uri="{FF2B5EF4-FFF2-40B4-BE49-F238E27FC236}">
                <a16:creationId xmlns:a16="http://schemas.microsoft.com/office/drawing/2014/main" id="{FA9E4032-46CE-7F5B-1D3B-76CF64E52EBE}"/>
              </a:ext>
            </a:extLst>
          </p:cNvPr>
          <p:cNvCxnSpPr>
            <a:cxnSpLocks/>
          </p:cNvCxnSpPr>
          <p:nvPr/>
        </p:nvCxnSpPr>
        <p:spPr>
          <a:xfrm>
            <a:off x="4640988" y="5153061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矢印コネクタ 199">
            <a:extLst>
              <a:ext uri="{FF2B5EF4-FFF2-40B4-BE49-F238E27FC236}">
                <a16:creationId xmlns:a16="http://schemas.microsoft.com/office/drawing/2014/main" id="{12B6FE95-296C-FA13-9929-8331183AE1F2}"/>
              </a:ext>
            </a:extLst>
          </p:cNvPr>
          <p:cNvCxnSpPr>
            <a:cxnSpLocks/>
          </p:cNvCxnSpPr>
          <p:nvPr/>
        </p:nvCxnSpPr>
        <p:spPr>
          <a:xfrm>
            <a:off x="5898297" y="4456542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矢印コネクタ 202">
            <a:extLst>
              <a:ext uri="{FF2B5EF4-FFF2-40B4-BE49-F238E27FC236}">
                <a16:creationId xmlns:a16="http://schemas.microsoft.com/office/drawing/2014/main" id="{288D74C4-DA16-A669-520C-38398D8C923C}"/>
              </a:ext>
            </a:extLst>
          </p:cNvPr>
          <p:cNvCxnSpPr>
            <a:cxnSpLocks/>
          </p:cNvCxnSpPr>
          <p:nvPr/>
        </p:nvCxnSpPr>
        <p:spPr>
          <a:xfrm>
            <a:off x="5898297" y="5153061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矢印コネクタ 205">
            <a:extLst>
              <a:ext uri="{FF2B5EF4-FFF2-40B4-BE49-F238E27FC236}">
                <a16:creationId xmlns:a16="http://schemas.microsoft.com/office/drawing/2014/main" id="{5E0412F9-38BE-9048-AE1C-4DC6C37E08D4}"/>
              </a:ext>
            </a:extLst>
          </p:cNvPr>
          <p:cNvCxnSpPr>
            <a:cxnSpLocks/>
          </p:cNvCxnSpPr>
          <p:nvPr/>
        </p:nvCxnSpPr>
        <p:spPr>
          <a:xfrm>
            <a:off x="5280322" y="5828535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矢印コネクタ 210">
            <a:extLst>
              <a:ext uri="{FF2B5EF4-FFF2-40B4-BE49-F238E27FC236}">
                <a16:creationId xmlns:a16="http://schemas.microsoft.com/office/drawing/2014/main" id="{FD400847-6DA0-59B1-2D65-F5AA9D884817}"/>
              </a:ext>
            </a:extLst>
          </p:cNvPr>
          <p:cNvCxnSpPr>
            <a:cxnSpLocks/>
          </p:cNvCxnSpPr>
          <p:nvPr/>
        </p:nvCxnSpPr>
        <p:spPr>
          <a:xfrm>
            <a:off x="1321989" y="5828535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矢印コネクタ 213">
            <a:extLst>
              <a:ext uri="{FF2B5EF4-FFF2-40B4-BE49-F238E27FC236}">
                <a16:creationId xmlns:a16="http://schemas.microsoft.com/office/drawing/2014/main" id="{9255F17C-0854-07F1-FFEE-1BAC88A6363A}"/>
              </a:ext>
            </a:extLst>
          </p:cNvPr>
          <p:cNvCxnSpPr>
            <a:cxnSpLocks/>
          </p:cNvCxnSpPr>
          <p:nvPr/>
        </p:nvCxnSpPr>
        <p:spPr>
          <a:xfrm rot="5400000">
            <a:off x="2715372" y="5344642"/>
            <a:ext cx="412458" cy="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矢印コネクタ 216">
            <a:extLst>
              <a:ext uri="{FF2B5EF4-FFF2-40B4-BE49-F238E27FC236}">
                <a16:creationId xmlns:a16="http://schemas.microsoft.com/office/drawing/2014/main" id="{008201AB-8770-367D-CFF2-DDD43F16C3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86062" y="5344641"/>
            <a:ext cx="412458" cy="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線矢印コネクタ 34">
            <a:extLst>
              <a:ext uri="{FF2B5EF4-FFF2-40B4-BE49-F238E27FC236}">
                <a16:creationId xmlns:a16="http://schemas.microsoft.com/office/drawing/2014/main" id="{CC8126A1-91B4-C5C3-FF11-9AE948D6DA74}"/>
              </a:ext>
            </a:extLst>
          </p:cNvPr>
          <p:cNvCxnSpPr>
            <a:cxnSpLocks/>
          </p:cNvCxnSpPr>
          <p:nvPr/>
        </p:nvCxnSpPr>
        <p:spPr>
          <a:xfrm>
            <a:off x="3381545" y="1771022"/>
            <a:ext cx="0" cy="360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34">
            <a:extLst>
              <a:ext uri="{FF2B5EF4-FFF2-40B4-BE49-F238E27FC236}">
                <a16:creationId xmlns:a16="http://schemas.microsoft.com/office/drawing/2014/main" id="{78FD4C91-5DE2-EB9A-ED31-7A7B51ACFFDB}"/>
              </a:ext>
            </a:extLst>
          </p:cNvPr>
          <p:cNvCxnSpPr>
            <a:cxnSpLocks/>
          </p:cNvCxnSpPr>
          <p:nvPr/>
        </p:nvCxnSpPr>
        <p:spPr>
          <a:xfrm>
            <a:off x="3011757" y="2421125"/>
            <a:ext cx="0" cy="36000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四角形: メモ 93">
            <a:extLst>
              <a:ext uri="{FF2B5EF4-FFF2-40B4-BE49-F238E27FC236}">
                <a16:creationId xmlns:a16="http://schemas.microsoft.com/office/drawing/2014/main" id="{98CB0788-8A90-49BB-8084-9100EE5B941D}"/>
              </a:ext>
            </a:extLst>
          </p:cNvPr>
          <p:cNvSpPr/>
          <p:nvPr/>
        </p:nvSpPr>
        <p:spPr>
          <a:xfrm>
            <a:off x="2901457" y="3461563"/>
            <a:ext cx="972000" cy="288000"/>
          </a:xfrm>
          <a:prstGeom prst="foldedCorner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b="1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ping_xdr.c</a:t>
            </a:r>
            <a:endParaRPr lang="ja-JP" altLang="en-US" sz="1000" b="1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696A8B77-B5FF-173C-12B2-DDEAB29FE8A9}"/>
              </a:ext>
            </a:extLst>
          </p:cNvPr>
          <p:cNvCxnSpPr>
            <a:cxnSpLocks/>
          </p:cNvCxnSpPr>
          <p:nvPr/>
        </p:nvCxnSpPr>
        <p:spPr>
          <a:xfrm flipH="1" flipV="1">
            <a:off x="4007141" y="6378057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C764E69F-217A-6549-D46F-F1C85BFE05D5}"/>
              </a:ext>
            </a:extLst>
          </p:cNvPr>
          <p:cNvCxnSpPr>
            <a:cxnSpLocks/>
          </p:cNvCxnSpPr>
          <p:nvPr/>
        </p:nvCxnSpPr>
        <p:spPr>
          <a:xfrm flipV="1">
            <a:off x="2311499" y="6378057"/>
            <a:ext cx="3600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54362CA-320A-B41D-10B1-43B4E48B5A7A}"/>
              </a:ext>
            </a:extLst>
          </p:cNvPr>
          <p:cNvSpPr/>
          <p:nvPr/>
        </p:nvSpPr>
        <p:spPr>
          <a:xfrm>
            <a:off x="3311908" y="3040383"/>
            <a:ext cx="40500" cy="405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000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9" name="直線矢印コネクタ 46">
            <a:extLst>
              <a:ext uri="{FF2B5EF4-FFF2-40B4-BE49-F238E27FC236}">
                <a16:creationId xmlns:a16="http://schemas.microsoft.com/office/drawing/2014/main" id="{6B304A21-985C-2FD1-6C1A-321AC2ED7DF9}"/>
              </a:ext>
            </a:extLst>
          </p:cNvPr>
          <p:cNvCxnSpPr>
            <a:cxnSpLocks/>
            <a:stCxn id="125" idx="0"/>
            <a:endCxn id="17" idx="2"/>
          </p:cNvCxnSpPr>
          <p:nvPr/>
        </p:nvCxnSpPr>
        <p:spPr>
          <a:xfrm rot="16200000" flipV="1">
            <a:off x="3566918" y="2846124"/>
            <a:ext cx="370391" cy="839909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46">
            <a:extLst>
              <a:ext uri="{FF2B5EF4-FFF2-40B4-BE49-F238E27FC236}">
                <a16:creationId xmlns:a16="http://schemas.microsoft.com/office/drawing/2014/main" id="{9F193A5A-F452-AD3D-C101-E44A77170F88}"/>
              </a:ext>
            </a:extLst>
          </p:cNvPr>
          <p:cNvCxnSpPr>
            <a:cxnSpLocks/>
          </p:cNvCxnSpPr>
          <p:nvPr/>
        </p:nvCxnSpPr>
        <p:spPr>
          <a:xfrm rot="16200000" flipV="1">
            <a:off x="2867089" y="3270411"/>
            <a:ext cx="360000" cy="0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46">
            <a:extLst>
              <a:ext uri="{FF2B5EF4-FFF2-40B4-BE49-F238E27FC236}">
                <a16:creationId xmlns:a16="http://schemas.microsoft.com/office/drawing/2014/main" id="{B473EFEA-F9C1-739D-AE4E-FA1E665ED22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414329" y="3270410"/>
            <a:ext cx="360000" cy="0"/>
          </a:xfrm>
          <a:prstGeom prst="bentConnector3">
            <a:avLst>
              <a:gd name="adj1" fmla="val 50000"/>
            </a:avLst>
          </a:prstGeom>
          <a:ln>
            <a:solidFill>
              <a:srgbClr val="0070C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四角形: メモ 95">
            <a:extLst>
              <a:ext uri="{FF2B5EF4-FFF2-40B4-BE49-F238E27FC236}">
                <a16:creationId xmlns:a16="http://schemas.microsoft.com/office/drawing/2014/main" id="{25AA5841-FF8E-E777-5522-59B3FB7EEB20}"/>
              </a:ext>
            </a:extLst>
          </p:cNvPr>
          <p:cNvSpPr/>
          <p:nvPr/>
        </p:nvSpPr>
        <p:spPr>
          <a:xfrm>
            <a:off x="2498144" y="2792516"/>
            <a:ext cx="972000" cy="288000"/>
          </a:xfrm>
          <a:prstGeom prst="foldedCorner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b="1">
                <a:solidFill>
                  <a:srgbClr val="0070C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ping.h</a:t>
            </a:r>
            <a:endParaRPr lang="ja-JP" altLang="en-US" sz="1000" b="1">
              <a:solidFill>
                <a:srgbClr val="0070C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8280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テーマ">
  <a:themeElements>
    <a:clrScheme name="Office 2013 - 2022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204</TotalTime>
  <Words>102</Words>
  <Application>Microsoft Office PowerPoint</Application>
  <PresentationFormat>A4 210 x 297 mm</PresentationFormat>
  <Paragraphs>22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Meiryo UI</vt:lpstr>
      <vt:lpstr>游ゴシック</vt:lpstr>
      <vt:lpstr>Arial</vt:lpstr>
      <vt:lpstr>Calibri</vt:lpstr>
      <vt:lpstr>Calibri Light</vt:lpstr>
      <vt:lpstr>Office 2013 - 2022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山岡 貴哲</dc:creator>
  <cp:lastModifiedBy>貴哲 山岡</cp:lastModifiedBy>
  <cp:revision>26</cp:revision>
  <dcterms:created xsi:type="dcterms:W3CDTF">2023-06-05T03:27:56Z</dcterms:created>
  <dcterms:modified xsi:type="dcterms:W3CDTF">2023-10-23T19:41:45Z</dcterms:modified>
</cp:coreProperties>
</file>