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2544" y="13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286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CF053-040B-44B7-89E9-8CB547445B7F}" type="datetimeFigureOut">
              <a:rPr kumimoji="1" lang="ja-JP" altLang="en-US" smtClean="0"/>
              <a:t>2023/6/10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C643A-FB82-460B-89F9-EC81F88236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8385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EC643A-FB82-460B-89F9-EC81F88236A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1205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302E06-8DBA-C3A0-97AE-D6EE0A535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D68F549-0893-4734-F406-E4D4F44B0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B85192-5847-B044-FFF0-974BB5C8C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384D19-0F20-43F2-45E8-98424003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144A4A-DA86-B127-65C0-1C635474B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512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BC43E5-D568-41D2-C10B-3132C402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4FD125A-FF15-01CE-3A74-1B309CB11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0C50E9-4096-4F93-509A-1277988AE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EA2829-985F-670A-374C-68E83BBB6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03BA12-3C73-5883-E973-5B4FB5E0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791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B5D8ED0-C120-7502-D567-9873CCF98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0DB0A2A-F9E4-42DA-7230-1921F4B63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67254C-CACA-4786-F59C-6C8DE4C92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59B48C-37FA-8040-5ECF-B02ABF6DB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C8B9B9-51A8-F082-D27B-E27A412D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052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C8A766-50B7-31E3-F7E6-A3302843A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BF25EB-F6F8-BD26-B15E-D338E14EA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B683BA-B050-EBAD-577D-AAE15D93A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0FD0C1-8AFB-5FD5-B521-7BABE57C6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622222-52C3-B3CA-981A-490645532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2605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C99021-7F41-1D34-33B6-45339D713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96FA76-FAB8-84D0-B525-6AB847B1D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B29061-CE18-E060-6185-AE7ABFF39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050BDA-B9E5-518B-2E4A-A4A052E5E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00620D-FF53-1B2F-5A33-48C3C9389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26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C9C40D-6BBC-5B63-4787-E8CDE2D81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4E5596-AE80-A4C4-0B72-DB41E6F676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8813BEB-2B14-4B44-F7EE-B9FAED21B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CB3224-714A-1CA1-15FF-E251B4B8B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2023/6/10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BB9DEF-ADA7-67CA-6C05-3AB23D2EC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652972-5CA9-D4B0-23D0-9E741DB9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560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8AD907-EE7A-B5D8-2A84-B416BF72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A9415E-1FEC-CCF7-D83F-8EC4A28D0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26B67A2-EF31-5CFF-87E5-9B7B03B2E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48DBC37-8641-4D0A-75BE-78FDCFA6E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DEDA59B-4918-D3BF-C6A7-B6532F8EE5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C435D78-3E1D-06FB-F58D-D62DD9A15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2023/6/10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B349736-019A-CFD8-9E2F-7E5463C25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9CF463F-0CDA-5363-0E50-86C3ED57A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0229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EA3D09-5E67-3E62-CD8C-180CA89E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7815EA5-5635-6434-6BA2-D1C45BE0D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2023/6/10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47F7831-CC5D-1425-F79B-EA9E0A3F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D24B32A-4DAF-DA1F-2BB1-DFF837CA3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51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954A3A0-0B69-81D9-7EAE-55C5E46BF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2023/6/10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82B2C6-BCE7-7DA7-CA38-9C7E54D8C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7E33C3-86B3-D4E3-10A5-5C5D77C55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3734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27132F-83C5-819A-899C-F9DB4BE3F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4D4182-841B-6879-CACC-25DF6694A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88AFFC1-FD87-1E0F-F0DB-ACCD74FB3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F322FE-B529-1931-9C65-37109ACD1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2023/6/10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F15D2C-B928-2768-98CC-0040CD84F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8E2E43-A97C-2602-160A-68771E061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853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F6B05B-73B5-D092-35B2-8AFE80696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A2E93A5-0870-8387-566F-30FA01EFAA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B43AED0-645C-3C88-295F-2E4BCA412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EBEA62-40F0-3A6C-3120-D1FDF032A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2023/6/10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90BA0F-FEEE-5C8D-E99F-4D5C7CA91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A13E6B-3EE9-5363-8BBD-90CCC0B80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2945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8E414D2-7EB4-349D-3D71-8EF9D2A72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86F6F16-F3B6-8AE4-64F8-E3A737254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41B185-4F4C-005F-7C21-0714EB4A39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CE236-8E69-46A3-A89B-50E3FB1BE869}" type="datetimeFigureOut">
              <a:rPr kumimoji="1" lang="ja-JP" altLang="en-US" smtClean="0"/>
              <a:t>2023/6/10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1B87E4-7186-EBEA-7A3E-86BDB37B11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D18F6B-7943-E6B9-6F07-DED0C9859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817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BA1A3EF-6746-5367-CD10-20E1C9786D7A}"/>
              </a:ext>
            </a:extLst>
          </p:cNvPr>
          <p:cNvSpPr/>
          <p:nvPr/>
        </p:nvSpPr>
        <p:spPr>
          <a:xfrm>
            <a:off x="4407357" y="260652"/>
            <a:ext cx="2882231" cy="3871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900" dirty="0">
                <a:solidFill>
                  <a:sysClr val="windowText" lastClr="000000"/>
                </a:solidFill>
              </a:rPr>
              <a:t>計測器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8FF3F5C0-5835-8517-E735-878CFEDF4789}"/>
              </a:ext>
            </a:extLst>
          </p:cNvPr>
          <p:cNvSpPr/>
          <p:nvPr/>
        </p:nvSpPr>
        <p:spPr>
          <a:xfrm>
            <a:off x="285748" y="260653"/>
            <a:ext cx="2738947" cy="3871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900" dirty="0">
                <a:solidFill>
                  <a:sysClr val="windowText" lastClr="000000"/>
                </a:solidFill>
              </a:rPr>
              <a:t>コントローラ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D7557C0-D83F-9617-A6D4-26C810806E31}"/>
              </a:ext>
            </a:extLst>
          </p:cNvPr>
          <p:cNvSpPr/>
          <p:nvPr/>
        </p:nvSpPr>
        <p:spPr>
          <a:xfrm>
            <a:off x="475291" y="2204004"/>
            <a:ext cx="1800000" cy="17761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900" dirty="0">
                <a:solidFill>
                  <a:sysClr val="windowText" lastClr="000000"/>
                </a:solidFill>
              </a:rPr>
              <a:t>VXI-11</a:t>
            </a:r>
            <a:r>
              <a:rPr lang="ja-JP" altLang="en-US" sz="900" dirty="0">
                <a:solidFill>
                  <a:sysClr val="windowText" lastClr="000000"/>
                </a:solidFill>
              </a:rPr>
              <a:t> クライアント</a:t>
            </a:r>
            <a:endParaRPr kumimoji="1" lang="ja-JP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ABC4549-1AFD-620F-2D83-4742CA2A378C}"/>
              </a:ext>
            </a:extLst>
          </p:cNvPr>
          <p:cNvSpPr/>
          <p:nvPr/>
        </p:nvSpPr>
        <p:spPr>
          <a:xfrm>
            <a:off x="5307599" y="2213344"/>
            <a:ext cx="1800000" cy="17668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900" dirty="0">
                <a:solidFill>
                  <a:sysClr val="windowText" lastClr="000000"/>
                </a:solidFill>
              </a:rPr>
              <a:t>VXI-11</a:t>
            </a:r>
            <a:r>
              <a:rPr lang="ja-JP" altLang="en-US" sz="900" dirty="0">
                <a:solidFill>
                  <a:sysClr val="windowText" lastClr="000000"/>
                </a:solidFill>
              </a:rPr>
              <a:t> サーバ</a:t>
            </a:r>
            <a:endParaRPr kumimoji="1" lang="ja-JP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D0D99A0-3CB3-BB2D-C518-5891E9C88697}"/>
              </a:ext>
            </a:extLst>
          </p:cNvPr>
          <p:cNvSpPr/>
          <p:nvPr/>
        </p:nvSpPr>
        <p:spPr>
          <a:xfrm>
            <a:off x="619291" y="2567487"/>
            <a:ext cx="1512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コアチャンネル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RPC</a:t>
            </a:r>
            <a:r>
              <a:rPr kumimoji="1" lang="ja-JP" altLang="en-US" sz="900" dirty="0">
                <a:solidFill>
                  <a:schemeClr val="tx1"/>
                </a:solidFill>
              </a:rPr>
              <a:t>クライアント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6B5C49B-BBF2-ED3E-0847-0D93F58C6AD9}"/>
              </a:ext>
            </a:extLst>
          </p:cNvPr>
          <p:cNvSpPr/>
          <p:nvPr/>
        </p:nvSpPr>
        <p:spPr>
          <a:xfrm>
            <a:off x="5451599" y="2567487"/>
            <a:ext cx="1512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コアチャンネル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RPC</a:t>
            </a:r>
            <a:r>
              <a:rPr kumimoji="1" lang="ja-JP" altLang="en-US" sz="900" dirty="0">
                <a:solidFill>
                  <a:schemeClr val="tx1"/>
                </a:solidFill>
              </a:rPr>
              <a:t>サーバー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C913EF4-4020-53F9-E5CC-87634F89E2BF}"/>
              </a:ext>
            </a:extLst>
          </p:cNvPr>
          <p:cNvSpPr/>
          <p:nvPr/>
        </p:nvSpPr>
        <p:spPr>
          <a:xfrm>
            <a:off x="619291" y="3046533"/>
            <a:ext cx="1512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アボートチャンネル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RPC</a:t>
            </a:r>
            <a:r>
              <a:rPr kumimoji="1" lang="ja-JP" altLang="en-US" sz="900" dirty="0">
                <a:solidFill>
                  <a:schemeClr val="tx1"/>
                </a:solidFill>
              </a:rPr>
              <a:t>クライアント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F37CB33-7541-59D9-3C3A-C3C8878CD6EA}"/>
              </a:ext>
            </a:extLst>
          </p:cNvPr>
          <p:cNvSpPr/>
          <p:nvPr/>
        </p:nvSpPr>
        <p:spPr>
          <a:xfrm>
            <a:off x="5451599" y="3046533"/>
            <a:ext cx="1512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アボートチャンネル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RPC</a:t>
            </a:r>
            <a:r>
              <a:rPr kumimoji="1" lang="ja-JP" altLang="en-US" sz="900" dirty="0">
                <a:solidFill>
                  <a:schemeClr val="tx1"/>
                </a:solidFill>
              </a:rPr>
              <a:t>サーバー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769D5EF-5AD2-46A2-6E12-5B8087BECDA9}"/>
              </a:ext>
            </a:extLst>
          </p:cNvPr>
          <p:cNvSpPr/>
          <p:nvPr/>
        </p:nvSpPr>
        <p:spPr>
          <a:xfrm>
            <a:off x="619291" y="3499252"/>
            <a:ext cx="1512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インタラプトチャンネル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RPC</a:t>
            </a:r>
            <a:r>
              <a:rPr kumimoji="1" lang="ja-JP" altLang="en-US" sz="900" dirty="0">
                <a:solidFill>
                  <a:schemeClr val="tx1"/>
                </a:solidFill>
              </a:rPr>
              <a:t>サーバー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F82E32D-CC99-9DFE-39EA-298681B0B1B1}"/>
              </a:ext>
            </a:extLst>
          </p:cNvPr>
          <p:cNvSpPr/>
          <p:nvPr/>
        </p:nvSpPr>
        <p:spPr>
          <a:xfrm>
            <a:off x="5451599" y="3499252"/>
            <a:ext cx="1512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インタラプトチャンネル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RPC</a:t>
            </a:r>
            <a:r>
              <a:rPr kumimoji="1" lang="ja-JP" altLang="en-US" sz="900" dirty="0">
                <a:solidFill>
                  <a:schemeClr val="tx1"/>
                </a:solidFill>
              </a:rPr>
              <a:t>クライアント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3DE43956-A9DC-2BC6-17CE-077874B317AA}"/>
              </a:ext>
            </a:extLst>
          </p:cNvPr>
          <p:cNvCxnSpPr>
            <a:cxnSpLocks/>
            <a:stCxn id="11" idx="1"/>
            <a:endCxn id="5" idx="3"/>
          </p:cNvCxnSpPr>
          <p:nvPr/>
        </p:nvCxnSpPr>
        <p:spPr>
          <a:xfrm flipH="1">
            <a:off x="3063506" y="3679252"/>
            <a:ext cx="2388093" cy="1118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51622E2-5105-2AF3-DBEE-8529694B19F2}"/>
              </a:ext>
            </a:extLst>
          </p:cNvPr>
          <p:cNvCxnSpPr>
            <a:cxnSpLocks/>
            <a:stCxn id="8" idx="3"/>
            <a:endCxn id="27" idx="1"/>
          </p:cNvCxnSpPr>
          <p:nvPr/>
        </p:nvCxnSpPr>
        <p:spPr>
          <a:xfrm>
            <a:off x="2131291" y="3226533"/>
            <a:ext cx="2240066" cy="4868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DAE3685-8B71-E6AA-D96F-09C7C5F799D4}"/>
              </a:ext>
            </a:extLst>
          </p:cNvPr>
          <p:cNvCxnSpPr>
            <a:cxnSpLocks/>
            <a:stCxn id="4" idx="3"/>
            <a:endCxn id="25" idx="1"/>
          </p:cNvCxnSpPr>
          <p:nvPr/>
        </p:nvCxnSpPr>
        <p:spPr>
          <a:xfrm>
            <a:off x="2131291" y="2747487"/>
            <a:ext cx="2235943" cy="406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DCE67BB0-A329-F9A7-B593-FACDD2ABCE2D}"/>
              </a:ext>
            </a:extLst>
          </p:cNvPr>
          <p:cNvSpPr/>
          <p:nvPr/>
        </p:nvSpPr>
        <p:spPr>
          <a:xfrm>
            <a:off x="619291" y="1561757"/>
            <a:ext cx="1512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ポートマップ</a:t>
            </a:r>
            <a:r>
              <a:rPr lang="en-US" altLang="ja-JP" sz="900" dirty="0">
                <a:solidFill>
                  <a:schemeClr val="tx1"/>
                </a:solidFill>
              </a:rPr>
              <a:t>(UDP)</a:t>
            </a:r>
          </a:p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RPC</a:t>
            </a:r>
            <a:r>
              <a:rPr kumimoji="1" lang="ja-JP" altLang="en-US" sz="900" dirty="0">
                <a:solidFill>
                  <a:schemeClr val="tx1"/>
                </a:solidFill>
              </a:rPr>
              <a:t>クライアント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39BAF5A0-D887-35C8-E93C-1EEE2F14C1B3}"/>
              </a:ext>
            </a:extLst>
          </p:cNvPr>
          <p:cNvSpPr/>
          <p:nvPr/>
        </p:nvSpPr>
        <p:spPr>
          <a:xfrm>
            <a:off x="5451599" y="1561757"/>
            <a:ext cx="1512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ポートマップ</a:t>
            </a:r>
            <a:r>
              <a:rPr lang="en-US" altLang="ja-JP" sz="900" dirty="0">
                <a:solidFill>
                  <a:schemeClr val="tx1"/>
                </a:solidFill>
              </a:rPr>
              <a:t>(UDP)</a:t>
            </a:r>
          </a:p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RPC</a:t>
            </a:r>
            <a:r>
              <a:rPr kumimoji="1" lang="ja-JP" altLang="en-US" sz="900" dirty="0">
                <a:solidFill>
                  <a:schemeClr val="tx1"/>
                </a:solidFill>
              </a:rPr>
              <a:t>サーバー</a:t>
            </a: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137370B-7A43-FF2A-ADD6-E57BEEA1092D}"/>
              </a:ext>
            </a:extLst>
          </p:cNvPr>
          <p:cNvCxnSpPr>
            <a:cxnSpLocks/>
            <a:stCxn id="32" idx="3"/>
            <a:endCxn id="24" idx="1"/>
          </p:cNvCxnSpPr>
          <p:nvPr/>
        </p:nvCxnSpPr>
        <p:spPr>
          <a:xfrm>
            <a:off x="2131291" y="1741757"/>
            <a:ext cx="2238004" cy="4774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618421CF-1355-5237-F7B7-1E301ED244DA}"/>
              </a:ext>
            </a:extLst>
          </p:cNvPr>
          <p:cNvSpPr/>
          <p:nvPr/>
        </p:nvSpPr>
        <p:spPr>
          <a:xfrm>
            <a:off x="619291" y="1104554"/>
            <a:ext cx="1512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ポートマップ</a:t>
            </a:r>
            <a:r>
              <a:rPr lang="en-US" altLang="ja-JP" sz="900" dirty="0">
                <a:solidFill>
                  <a:schemeClr val="tx1"/>
                </a:solidFill>
              </a:rPr>
              <a:t>(TCP)</a:t>
            </a:r>
          </a:p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RPC</a:t>
            </a:r>
            <a:r>
              <a:rPr kumimoji="1" lang="ja-JP" altLang="en-US" sz="900" dirty="0">
                <a:solidFill>
                  <a:schemeClr val="tx1"/>
                </a:solidFill>
              </a:rPr>
              <a:t>クライアント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B8CF575-6B2D-3DAF-49E4-BD2228C42786}"/>
              </a:ext>
            </a:extLst>
          </p:cNvPr>
          <p:cNvSpPr/>
          <p:nvPr/>
        </p:nvSpPr>
        <p:spPr>
          <a:xfrm>
            <a:off x="5451599" y="1104554"/>
            <a:ext cx="1512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ポートマップ</a:t>
            </a:r>
            <a:r>
              <a:rPr lang="en-US" altLang="ja-JP" sz="900" dirty="0">
                <a:solidFill>
                  <a:schemeClr val="tx1"/>
                </a:solidFill>
              </a:rPr>
              <a:t>(TCP)</a:t>
            </a:r>
          </a:p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RPC</a:t>
            </a:r>
            <a:r>
              <a:rPr kumimoji="1" lang="ja-JP" altLang="en-US" sz="900" dirty="0">
                <a:solidFill>
                  <a:schemeClr val="tx1"/>
                </a:solidFill>
              </a:rPr>
              <a:t>サーバー</a:t>
            </a: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EA3EDA2C-DA9B-EC97-05C2-53C16944C314}"/>
              </a:ext>
            </a:extLst>
          </p:cNvPr>
          <p:cNvCxnSpPr>
            <a:cxnSpLocks/>
            <a:stCxn id="44" idx="3"/>
            <a:endCxn id="23" idx="1"/>
          </p:cNvCxnSpPr>
          <p:nvPr/>
        </p:nvCxnSpPr>
        <p:spPr>
          <a:xfrm>
            <a:off x="2131291" y="1284554"/>
            <a:ext cx="2240060" cy="661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9023DB36-90DC-0FC1-0FED-D217CB070D7F}"/>
              </a:ext>
            </a:extLst>
          </p:cNvPr>
          <p:cNvSpPr txBox="1"/>
          <p:nvPr/>
        </p:nvSpPr>
        <p:spPr>
          <a:xfrm>
            <a:off x="3034121" y="3484978"/>
            <a:ext cx="136800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インタラプトチャネル</a:t>
            </a:r>
            <a:endParaRPr kumimoji="1" lang="en-US" altLang="ja-JP" sz="9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1DC4B94-572D-2EEE-9D6D-2837AD386E07}"/>
              </a:ext>
            </a:extLst>
          </p:cNvPr>
          <p:cNvSpPr txBox="1"/>
          <p:nvPr/>
        </p:nvSpPr>
        <p:spPr>
          <a:xfrm>
            <a:off x="3034121" y="3046823"/>
            <a:ext cx="136800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アボートチャネル</a:t>
            </a:r>
            <a:endParaRPr kumimoji="1" lang="en-US" altLang="ja-JP" sz="9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6BAA4F3-6457-2D68-1A3E-028B81E287DE}"/>
              </a:ext>
            </a:extLst>
          </p:cNvPr>
          <p:cNvSpPr txBox="1"/>
          <p:nvPr/>
        </p:nvSpPr>
        <p:spPr>
          <a:xfrm>
            <a:off x="3034121" y="2564505"/>
            <a:ext cx="136800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コアチャネル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1F81B2AF-AC45-74AE-3FC2-7801587E2B77}"/>
              </a:ext>
            </a:extLst>
          </p:cNvPr>
          <p:cNvSpPr txBox="1"/>
          <p:nvPr/>
        </p:nvSpPr>
        <p:spPr>
          <a:xfrm>
            <a:off x="4396581" y="1578831"/>
            <a:ext cx="90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900"/>
              <a:t>UDP</a:t>
            </a:r>
          </a:p>
          <a:p>
            <a:r>
              <a:rPr lang="en-US" altLang="ja-JP" sz="900"/>
              <a:t>111</a:t>
            </a:r>
            <a:r>
              <a:rPr lang="ja-JP" altLang="en-US" sz="900" dirty="0"/>
              <a:t>番ポート</a:t>
            </a:r>
            <a:endParaRPr kumimoji="1" lang="ja-JP" altLang="en-US" sz="900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8614CB56-E77D-AB79-4EEF-A81362FC757B}"/>
              </a:ext>
            </a:extLst>
          </p:cNvPr>
          <p:cNvSpPr txBox="1"/>
          <p:nvPr/>
        </p:nvSpPr>
        <p:spPr>
          <a:xfrm>
            <a:off x="4396581" y="1109279"/>
            <a:ext cx="90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900"/>
              <a:t>TCP </a:t>
            </a:r>
          </a:p>
          <a:p>
            <a:r>
              <a:rPr kumimoji="1" lang="en-US" altLang="ja-JP" sz="900"/>
              <a:t>111</a:t>
            </a:r>
            <a:r>
              <a:rPr kumimoji="1" lang="ja-JP" altLang="en-US" sz="900"/>
              <a:t>番ポート</a:t>
            </a:r>
            <a:endParaRPr kumimoji="1" lang="ja-JP" altLang="en-US" sz="9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983FC4A-7397-6824-E8D9-B1A1CA77F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1647" y="414234"/>
            <a:ext cx="2882231" cy="2148205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203709E5-49E2-73BE-88B4-6C07E518C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8888" y="3001388"/>
            <a:ext cx="4020111" cy="1629002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9621106-4C89-5FAC-7524-F277FF5CFAFF}"/>
              </a:ext>
            </a:extLst>
          </p:cNvPr>
          <p:cNvSpPr/>
          <p:nvPr/>
        </p:nvSpPr>
        <p:spPr>
          <a:xfrm>
            <a:off x="455587" y="743170"/>
            <a:ext cx="1816400" cy="1284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900" dirty="0">
                <a:solidFill>
                  <a:sysClr val="windowText" lastClr="000000"/>
                </a:solidFill>
              </a:rPr>
              <a:t>ポートマップクライアント</a:t>
            </a:r>
            <a:endParaRPr kumimoji="1" lang="ja-JP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A7F73CB-327C-C5B2-3FC7-99761DFC8F0E}"/>
              </a:ext>
            </a:extLst>
          </p:cNvPr>
          <p:cNvSpPr/>
          <p:nvPr/>
        </p:nvSpPr>
        <p:spPr>
          <a:xfrm>
            <a:off x="5307599" y="801814"/>
            <a:ext cx="1816400" cy="1284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900" dirty="0">
                <a:solidFill>
                  <a:sysClr val="windowText" lastClr="000000"/>
                </a:solidFill>
              </a:rPr>
              <a:t>ポートマップサーバ</a:t>
            </a:r>
            <a:endParaRPr kumimoji="1" lang="ja-JP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78B8E7D-3543-6FDC-68CD-A438E5434050}"/>
              </a:ext>
            </a:extLst>
          </p:cNvPr>
          <p:cNvSpPr/>
          <p:nvPr/>
        </p:nvSpPr>
        <p:spPr>
          <a:xfrm>
            <a:off x="2989448" y="3197470"/>
            <a:ext cx="72000" cy="7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406BB70-2AE0-422D-902A-7EB5C58BA62B}"/>
              </a:ext>
            </a:extLst>
          </p:cNvPr>
          <p:cNvSpPr/>
          <p:nvPr/>
        </p:nvSpPr>
        <p:spPr>
          <a:xfrm>
            <a:off x="2987389" y="2713496"/>
            <a:ext cx="72000" cy="7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D182D7D-C920-7B81-5D04-8CD34B4BEE77}"/>
              </a:ext>
            </a:extLst>
          </p:cNvPr>
          <p:cNvSpPr/>
          <p:nvPr/>
        </p:nvSpPr>
        <p:spPr>
          <a:xfrm>
            <a:off x="2991510" y="1698179"/>
            <a:ext cx="72000" cy="7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E38AB7DE-9332-5336-FA7A-5AD89A69B291}"/>
              </a:ext>
            </a:extLst>
          </p:cNvPr>
          <p:cNvSpPr/>
          <p:nvPr/>
        </p:nvSpPr>
        <p:spPr>
          <a:xfrm>
            <a:off x="2995632" y="1251277"/>
            <a:ext cx="72000" cy="7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8F454E6-0160-9547-0F6A-FCDEC3ED1D86}"/>
              </a:ext>
            </a:extLst>
          </p:cNvPr>
          <p:cNvSpPr/>
          <p:nvPr/>
        </p:nvSpPr>
        <p:spPr>
          <a:xfrm>
            <a:off x="4371351" y="1249215"/>
            <a:ext cx="72000" cy="7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564AEA5-5233-46E6-0FF0-9C5B9A19C884}"/>
              </a:ext>
            </a:extLst>
          </p:cNvPr>
          <p:cNvSpPr/>
          <p:nvPr/>
        </p:nvSpPr>
        <p:spPr>
          <a:xfrm>
            <a:off x="4369295" y="1710531"/>
            <a:ext cx="72000" cy="7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92FEDB2-5782-982A-AC64-51D1367E5F81}"/>
              </a:ext>
            </a:extLst>
          </p:cNvPr>
          <p:cNvSpPr/>
          <p:nvPr/>
        </p:nvSpPr>
        <p:spPr>
          <a:xfrm>
            <a:off x="4367234" y="2715548"/>
            <a:ext cx="72000" cy="7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4988917-BD63-953E-99FC-6DCEC8745CCA}"/>
              </a:ext>
            </a:extLst>
          </p:cNvPr>
          <p:cNvSpPr/>
          <p:nvPr/>
        </p:nvSpPr>
        <p:spPr>
          <a:xfrm>
            <a:off x="4371357" y="3195401"/>
            <a:ext cx="72000" cy="7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65026F4D-5274-9BDD-4CA4-DE989506D28B}"/>
              </a:ext>
            </a:extLst>
          </p:cNvPr>
          <p:cNvSpPr/>
          <p:nvPr/>
        </p:nvSpPr>
        <p:spPr>
          <a:xfrm>
            <a:off x="4369299" y="3650543"/>
            <a:ext cx="72000" cy="7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8D1DDD9B-8225-4F64-9767-D62892801C48}"/>
              </a:ext>
            </a:extLst>
          </p:cNvPr>
          <p:cNvCxnSpPr>
            <a:cxnSpLocks/>
            <a:stCxn id="23" idx="3"/>
            <a:endCxn id="45" idx="1"/>
          </p:cNvCxnSpPr>
          <p:nvPr/>
        </p:nvCxnSpPr>
        <p:spPr>
          <a:xfrm flipV="1">
            <a:off x="4443351" y="1284554"/>
            <a:ext cx="1008248" cy="661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617E59DF-EB2C-6116-1158-4F00D0118150}"/>
              </a:ext>
            </a:extLst>
          </p:cNvPr>
          <p:cNvCxnSpPr>
            <a:cxnSpLocks/>
            <a:stCxn id="24" idx="3"/>
            <a:endCxn id="42" idx="1"/>
          </p:cNvCxnSpPr>
          <p:nvPr/>
        </p:nvCxnSpPr>
        <p:spPr>
          <a:xfrm flipV="1">
            <a:off x="4441295" y="1741757"/>
            <a:ext cx="1010304" cy="4774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8BFAF91B-F9E4-4EA7-F310-08A39BC248F9}"/>
              </a:ext>
            </a:extLst>
          </p:cNvPr>
          <p:cNvCxnSpPr>
            <a:cxnSpLocks/>
            <a:stCxn id="25" idx="3"/>
            <a:endCxn id="7" idx="1"/>
          </p:cNvCxnSpPr>
          <p:nvPr/>
        </p:nvCxnSpPr>
        <p:spPr>
          <a:xfrm flipV="1">
            <a:off x="4439234" y="2747487"/>
            <a:ext cx="1012365" cy="406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A6119F93-CC7E-BCA8-009B-70A7AF9FFC6A}"/>
              </a:ext>
            </a:extLst>
          </p:cNvPr>
          <p:cNvCxnSpPr>
            <a:cxnSpLocks/>
            <a:stCxn id="27" idx="3"/>
            <a:endCxn id="9" idx="1"/>
          </p:cNvCxnSpPr>
          <p:nvPr/>
        </p:nvCxnSpPr>
        <p:spPr>
          <a:xfrm flipV="1">
            <a:off x="4443357" y="3226533"/>
            <a:ext cx="1008242" cy="4868"/>
          </a:xfrm>
          <a:prstGeom prst="straightConnector1">
            <a:avLst/>
          </a:prstGeom>
          <a:ln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FCB88850-6AE8-0662-6553-8F0DDF9150C0}"/>
              </a:ext>
            </a:extLst>
          </p:cNvPr>
          <p:cNvSpPr txBox="1"/>
          <p:nvPr/>
        </p:nvSpPr>
        <p:spPr>
          <a:xfrm>
            <a:off x="4400695" y="2583848"/>
            <a:ext cx="90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900"/>
              <a:t>TCP </a:t>
            </a:r>
          </a:p>
          <a:p>
            <a:r>
              <a:rPr kumimoji="1" lang="ja-JP" altLang="en-US" sz="900"/>
              <a:t>任意ポート</a:t>
            </a:r>
            <a:endParaRPr kumimoji="1" lang="ja-JP" altLang="en-US" sz="9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892D03A6-17E6-D99F-D233-BE03A323A41A}"/>
              </a:ext>
            </a:extLst>
          </p:cNvPr>
          <p:cNvSpPr txBox="1"/>
          <p:nvPr/>
        </p:nvSpPr>
        <p:spPr>
          <a:xfrm>
            <a:off x="4410994" y="3063702"/>
            <a:ext cx="90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 sz="900"/>
              <a:t>TCP </a:t>
            </a:r>
          </a:p>
          <a:p>
            <a:r>
              <a:rPr kumimoji="1" lang="ja-JP" altLang="en-US" sz="900"/>
              <a:t>任意ポート</a:t>
            </a:r>
            <a:endParaRPr kumimoji="1" lang="ja-JP" altLang="en-US" sz="9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6118377A-0AEF-DBB2-221C-BC52A5788E45}"/>
              </a:ext>
            </a:extLst>
          </p:cNvPr>
          <p:cNvSpPr txBox="1"/>
          <p:nvPr/>
        </p:nvSpPr>
        <p:spPr>
          <a:xfrm>
            <a:off x="2123319" y="3518357"/>
            <a:ext cx="90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900"/>
              <a:t>TCP </a:t>
            </a:r>
          </a:p>
          <a:p>
            <a:pPr algn="r"/>
            <a:r>
              <a:rPr kumimoji="1" lang="ja-JP" altLang="en-US" sz="900"/>
              <a:t>任意ポート</a:t>
            </a:r>
            <a:endParaRPr kumimoji="1" lang="ja-JP" altLang="en-US" sz="9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56882FA7-E196-02B1-4011-24FC40CF22C4}"/>
              </a:ext>
            </a:extLst>
          </p:cNvPr>
          <p:cNvSpPr txBox="1"/>
          <p:nvPr/>
        </p:nvSpPr>
        <p:spPr>
          <a:xfrm>
            <a:off x="4697539" y="4142856"/>
            <a:ext cx="26084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800" b="0" i="0" u="none" strike="noStrike">
                <a:solidFill>
                  <a:schemeClr val="bg1">
                    <a:lumMod val="65000"/>
                  </a:schemeClr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“VXI-11" </a:t>
            </a:r>
            <a:r>
              <a:rPr lang="en-US" altLang="ja-JP" sz="800" b="0" i="0" u="none" strike="noStrike" dirty="0">
                <a:solidFill>
                  <a:schemeClr val="bg1">
                    <a:lumMod val="65000"/>
                  </a:schemeClr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by Yamaoka is licensed under CC BY 2.0</a:t>
            </a:r>
            <a:r>
              <a:rPr lang="en-US" altLang="ja-JP" sz="800" b="0" i="0" u="none" strike="noStrike" dirty="0">
                <a:solidFill>
                  <a:schemeClr val="bg1">
                    <a:lumMod val="65000"/>
                  </a:schemeClr>
                </a:solidFill>
                <a:effectLst/>
                <a:latin typeface="Tahoma" panose="020B0604030504040204" pitchFamily="34" charset="0"/>
                <a:ea typeface="游ゴシック" panose="020B0400000000000000" pitchFamily="50" charset="-128"/>
              </a:rPr>
              <a:t>﻿</a:t>
            </a:r>
            <a:r>
              <a:rPr lang="en-US" altLang="ja-JP" sz="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kumimoji="1" lang="ja-JP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2830653-B0CE-6360-A431-D0FA48C96502}"/>
              </a:ext>
            </a:extLst>
          </p:cNvPr>
          <p:cNvSpPr/>
          <p:nvPr/>
        </p:nvSpPr>
        <p:spPr>
          <a:xfrm>
            <a:off x="2991506" y="3644370"/>
            <a:ext cx="72000" cy="7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CDE06F9E-87C1-3264-4D4C-379AD5D49650}"/>
              </a:ext>
            </a:extLst>
          </p:cNvPr>
          <p:cNvCxnSpPr>
            <a:cxnSpLocks/>
            <a:stCxn id="5" idx="1"/>
            <a:endCxn id="10" idx="3"/>
          </p:cNvCxnSpPr>
          <p:nvPr/>
        </p:nvCxnSpPr>
        <p:spPr>
          <a:xfrm flipH="1" flipV="1">
            <a:off x="2131291" y="3679252"/>
            <a:ext cx="860215" cy="111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838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83</Words>
  <Application>Microsoft Office PowerPoint</Application>
  <PresentationFormat>ワイド画面</PresentationFormat>
  <Paragraphs>41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Tahoma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山岡 貴哲</dc:creator>
  <cp:lastModifiedBy>貴哲 山岡</cp:lastModifiedBy>
  <cp:revision>11</cp:revision>
  <dcterms:created xsi:type="dcterms:W3CDTF">2023-02-18T22:57:29Z</dcterms:created>
  <dcterms:modified xsi:type="dcterms:W3CDTF">2023-06-10T02:30:32Z</dcterms:modified>
</cp:coreProperties>
</file>