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246" y="-474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769620" y="2058129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親プログラム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2285070" y="2058130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96CF5C7-E657-A066-6304-C6F67E42C122}"/>
              </a:ext>
            </a:extLst>
          </p:cNvPr>
          <p:cNvCxnSpPr>
            <a:stCxn id="39" idx="2"/>
          </p:cNvCxnSpPr>
          <p:nvPr/>
        </p:nvCxnSpPr>
        <p:spPr>
          <a:xfrm flipH="1">
            <a:off x="1188720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D27E83-3617-86A0-73A5-C555D43AF1F8}"/>
              </a:ext>
            </a:extLst>
          </p:cNvPr>
          <p:cNvCxnSpPr/>
          <p:nvPr/>
        </p:nvCxnSpPr>
        <p:spPr>
          <a:xfrm flipH="1">
            <a:off x="2722245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F7E316-C13C-8F83-0ACC-D1DDC81D2B06}"/>
              </a:ext>
            </a:extLst>
          </p:cNvPr>
          <p:cNvCxnSpPr>
            <a:cxnSpLocks/>
          </p:cNvCxnSpPr>
          <p:nvPr/>
        </p:nvCxnSpPr>
        <p:spPr>
          <a:xfrm>
            <a:off x="1188720" y="2589920"/>
            <a:ext cx="1438305" cy="2381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B8A7F4-E211-F41C-0B38-C7553524F793}"/>
              </a:ext>
            </a:extLst>
          </p:cNvPr>
          <p:cNvSpPr/>
          <p:nvPr/>
        </p:nvSpPr>
        <p:spPr>
          <a:xfrm>
            <a:off x="2636519" y="2828045"/>
            <a:ext cx="180000" cy="676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kumimoji="1"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E6AAE5-B929-AA1D-A736-059180455916}"/>
              </a:ext>
            </a:extLst>
          </p:cNvPr>
          <p:cNvSpPr/>
          <p:nvPr/>
        </p:nvSpPr>
        <p:spPr>
          <a:xfrm>
            <a:off x="1102981" y="2546474"/>
            <a:ext cx="180000" cy="1310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A547DE-85A7-618B-933F-15461212E99B}"/>
              </a:ext>
            </a:extLst>
          </p:cNvPr>
          <p:cNvCxnSpPr>
            <a:cxnSpLocks/>
          </p:cNvCxnSpPr>
          <p:nvPr/>
        </p:nvCxnSpPr>
        <p:spPr>
          <a:xfrm flipH="1">
            <a:off x="1303022" y="3485270"/>
            <a:ext cx="1324003" cy="21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B68C73-22E4-4F2A-055B-B937B66DF282}"/>
              </a:ext>
            </a:extLst>
          </p:cNvPr>
          <p:cNvSpPr txBox="1"/>
          <p:nvPr/>
        </p:nvSpPr>
        <p:spPr>
          <a:xfrm>
            <a:off x="1756391" y="24935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①引数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920AEE-9172-964C-9AA1-B5A146942918}"/>
              </a:ext>
            </a:extLst>
          </p:cNvPr>
          <p:cNvSpPr txBox="1"/>
          <p:nvPr/>
        </p:nvSpPr>
        <p:spPr>
          <a:xfrm>
            <a:off x="1708781" y="3695941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③戻り値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70051E-BB6F-ACF0-8621-927ECC2F368A}"/>
              </a:ext>
            </a:extLst>
          </p:cNvPr>
          <p:cNvSpPr/>
          <p:nvPr/>
        </p:nvSpPr>
        <p:spPr>
          <a:xfrm>
            <a:off x="4446564" y="1975922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親プログラム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D20735-C1D2-9396-50BF-18E49F02E393}"/>
              </a:ext>
            </a:extLst>
          </p:cNvPr>
          <p:cNvSpPr/>
          <p:nvPr/>
        </p:nvSpPr>
        <p:spPr>
          <a:xfrm>
            <a:off x="10029405" y="1985447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8C7535-8E88-15E2-3F1C-B78B2C2464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145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33BFC2-98DC-9C9E-88B8-F9A45F80FAB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479405" y="2273447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491FD39-661A-22C6-F7AB-E0728CAE783E}"/>
              </a:ext>
            </a:extLst>
          </p:cNvPr>
          <p:cNvCxnSpPr>
            <a:cxnSpLocks/>
          </p:cNvCxnSpPr>
          <p:nvPr/>
        </p:nvCxnSpPr>
        <p:spPr>
          <a:xfrm>
            <a:off x="4999014" y="2517237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F629BB-481F-46E0-C831-6CB89AA7C6D2}"/>
              </a:ext>
            </a:extLst>
          </p:cNvPr>
          <p:cNvSpPr/>
          <p:nvPr/>
        </p:nvSpPr>
        <p:spPr>
          <a:xfrm>
            <a:off x="10389405" y="3555240"/>
            <a:ext cx="180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ja-JP" altLang="en-US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  <a:endParaRPr kumimoji="1"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23A10F-5412-8A35-EDBD-1EA493F50BE5}"/>
              </a:ext>
            </a:extLst>
          </p:cNvPr>
          <p:cNvSpPr/>
          <p:nvPr/>
        </p:nvSpPr>
        <p:spPr>
          <a:xfrm>
            <a:off x="4824564" y="2473790"/>
            <a:ext cx="180000" cy="273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353AF0-E49F-06A1-3793-4AA99E2F833E}"/>
              </a:ext>
            </a:extLst>
          </p:cNvPr>
          <p:cNvSpPr txBox="1"/>
          <p:nvPr/>
        </p:nvSpPr>
        <p:spPr>
          <a:xfrm>
            <a:off x="5181922" y="23723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①引数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F5C09A-F3B9-B209-5F74-6C45B1EEAE8F}"/>
              </a:ext>
            </a:extLst>
          </p:cNvPr>
          <p:cNvSpPr txBox="1"/>
          <p:nvPr/>
        </p:nvSpPr>
        <p:spPr>
          <a:xfrm>
            <a:off x="5130626" y="470955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r>
              <a:rPr kumimoji="1"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980C99-810D-A3F1-5459-6E2514A27481}"/>
              </a:ext>
            </a:extLst>
          </p:cNvPr>
          <p:cNvSpPr/>
          <p:nvPr/>
        </p:nvSpPr>
        <p:spPr>
          <a:xfrm>
            <a:off x="5447664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050019E-268B-B15A-81BE-D1991452762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056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E33996C-896B-6395-91C0-7721D6E54249}"/>
              </a:ext>
            </a:extLst>
          </p:cNvPr>
          <p:cNvSpPr/>
          <p:nvPr/>
        </p:nvSpPr>
        <p:spPr>
          <a:xfrm>
            <a:off x="5913413" y="2660111"/>
            <a:ext cx="180000" cy="23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呼び出し</a:t>
            </a:r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548400-C484-0EC4-11D4-1BA8B47AC38F}"/>
              </a:ext>
            </a:extLst>
          </p:cNvPr>
          <p:cNvSpPr/>
          <p:nvPr/>
        </p:nvSpPr>
        <p:spPr>
          <a:xfrm>
            <a:off x="6762114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8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253D8C-DD16-9054-5771-7DA048AE7B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21211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FE8129-0D50-3018-8EDA-26F507FCF400}"/>
              </a:ext>
            </a:extLst>
          </p:cNvPr>
          <p:cNvSpPr/>
          <p:nvPr/>
        </p:nvSpPr>
        <p:spPr>
          <a:xfrm>
            <a:off x="7113563" y="2850612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49C349B-CA2F-A18F-D4E5-98FE7B180242}"/>
              </a:ext>
            </a:extLst>
          </p:cNvPr>
          <p:cNvSpPr/>
          <p:nvPr/>
        </p:nvSpPr>
        <p:spPr>
          <a:xfrm>
            <a:off x="7762239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8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8AA1F1-77BC-92F3-DEAA-EA8237834D3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94406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DEA94C7-EA8C-3656-9836-52DE20F24991}"/>
              </a:ext>
            </a:extLst>
          </p:cNvPr>
          <p:cNvSpPr/>
          <p:nvPr/>
        </p:nvSpPr>
        <p:spPr>
          <a:xfrm>
            <a:off x="8104163" y="2793461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1907E84-9F3B-2D1F-B6EA-FCBD1F9D52C5}"/>
              </a:ext>
            </a:extLst>
          </p:cNvPr>
          <p:cNvSpPr/>
          <p:nvPr/>
        </p:nvSpPr>
        <p:spPr>
          <a:xfrm>
            <a:off x="8809989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サーバ側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スタブ・プログラム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0F5A589-1C1F-F4CB-1563-125888F98C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367989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5C31C74-23B5-1110-281B-13486FBC2A59}"/>
              </a:ext>
            </a:extLst>
          </p:cNvPr>
          <p:cNvSpPr/>
          <p:nvPr/>
        </p:nvSpPr>
        <p:spPr>
          <a:xfrm>
            <a:off x="9286078" y="2582166"/>
            <a:ext cx="180000" cy="23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待ち受け</a:t>
            </a:r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CC1460E-E79E-5BB9-F523-BA0F4AEED364}"/>
              </a:ext>
            </a:extLst>
          </p:cNvPr>
          <p:cNvSpPr/>
          <p:nvPr/>
        </p:nvSpPr>
        <p:spPr>
          <a:xfrm>
            <a:off x="7113563" y="3860262"/>
            <a:ext cx="18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1BA49BB-4721-160A-9A87-31E75C3BFF06}"/>
              </a:ext>
            </a:extLst>
          </p:cNvPr>
          <p:cNvSpPr/>
          <p:nvPr/>
        </p:nvSpPr>
        <p:spPr>
          <a:xfrm>
            <a:off x="8104163" y="4403186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</a:t>
            </a:r>
            <a:endParaRPr kumimoji="1"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A33A37-4E9D-EF80-9F34-D59A2D3DA1AE}"/>
              </a:ext>
            </a:extLst>
          </p:cNvPr>
          <p:cNvCxnSpPr>
            <a:cxnSpLocks/>
          </p:cNvCxnSpPr>
          <p:nvPr/>
        </p:nvCxnSpPr>
        <p:spPr>
          <a:xfrm>
            <a:off x="6103885" y="2707736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3531260-D42D-745C-226E-569AFF4E6279}"/>
              </a:ext>
            </a:extLst>
          </p:cNvPr>
          <p:cNvCxnSpPr>
            <a:cxnSpLocks/>
          </p:cNvCxnSpPr>
          <p:nvPr/>
        </p:nvCxnSpPr>
        <p:spPr>
          <a:xfrm>
            <a:off x="6103901" y="3702870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FEF5F9-C985-41F9-B4A4-D4D60B4D1CBD}"/>
              </a:ext>
            </a:extLst>
          </p:cNvPr>
          <p:cNvCxnSpPr>
            <a:cxnSpLocks/>
          </p:cNvCxnSpPr>
          <p:nvPr/>
        </p:nvCxnSpPr>
        <p:spPr>
          <a:xfrm flipH="1">
            <a:off x="6103870" y="470822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8BB159-6DCA-7645-3217-44D21F77A5F3}"/>
              </a:ext>
            </a:extLst>
          </p:cNvPr>
          <p:cNvCxnSpPr>
            <a:cxnSpLocks/>
          </p:cNvCxnSpPr>
          <p:nvPr/>
        </p:nvCxnSpPr>
        <p:spPr>
          <a:xfrm flipH="1">
            <a:off x="5025913" y="4896361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1753FE-0D06-B348-5F97-EDD384B57ADE}"/>
              </a:ext>
            </a:extLst>
          </p:cNvPr>
          <p:cNvCxnSpPr>
            <a:cxnSpLocks/>
          </p:cNvCxnSpPr>
          <p:nvPr/>
        </p:nvCxnSpPr>
        <p:spPr>
          <a:xfrm flipH="1">
            <a:off x="8273652" y="2680407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7AF4D8B-8A97-62FD-C26B-EC8F10B626B2}"/>
              </a:ext>
            </a:extLst>
          </p:cNvPr>
          <p:cNvCxnSpPr>
            <a:cxnSpLocks/>
          </p:cNvCxnSpPr>
          <p:nvPr/>
        </p:nvCxnSpPr>
        <p:spPr>
          <a:xfrm>
            <a:off x="8273652" y="3217642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6DC9C22-5862-2985-D991-D0F4DC140B2C}"/>
              </a:ext>
            </a:extLst>
          </p:cNvPr>
          <p:cNvCxnSpPr>
            <a:cxnSpLocks/>
          </p:cNvCxnSpPr>
          <p:nvPr/>
        </p:nvCxnSpPr>
        <p:spPr>
          <a:xfrm>
            <a:off x="7301408" y="2878113"/>
            <a:ext cx="792000" cy="1440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2104C7-AF75-F2FA-EF6D-E1E88C4F9C0E}"/>
              </a:ext>
            </a:extLst>
          </p:cNvPr>
          <p:cNvCxnSpPr>
            <a:cxnSpLocks/>
          </p:cNvCxnSpPr>
          <p:nvPr/>
        </p:nvCxnSpPr>
        <p:spPr>
          <a:xfrm flipH="1">
            <a:off x="7303139" y="4474364"/>
            <a:ext cx="792000" cy="14400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2C0D70F-DD1A-08E8-B487-1B75DEC17071}"/>
              </a:ext>
            </a:extLst>
          </p:cNvPr>
          <p:cNvCxnSpPr>
            <a:cxnSpLocks/>
          </p:cNvCxnSpPr>
          <p:nvPr/>
        </p:nvCxnSpPr>
        <p:spPr>
          <a:xfrm flipH="1">
            <a:off x="8273652" y="425189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1184655-5EF7-7796-AE5E-46B36B6E0FE7}"/>
              </a:ext>
            </a:extLst>
          </p:cNvPr>
          <p:cNvCxnSpPr>
            <a:cxnSpLocks/>
          </p:cNvCxnSpPr>
          <p:nvPr/>
        </p:nvCxnSpPr>
        <p:spPr>
          <a:xfrm flipH="1">
            <a:off x="9480291" y="4070275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52315F4-E341-1E26-4794-D8427E607D84}"/>
              </a:ext>
            </a:extLst>
          </p:cNvPr>
          <p:cNvCxnSpPr>
            <a:cxnSpLocks/>
          </p:cNvCxnSpPr>
          <p:nvPr/>
        </p:nvCxnSpPr>
        <p:spPr>
          <a:xfrm>
            <a:off x="9480291" y="3409973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3284B7-9535-9BD7-9856-64BD99D69C2E}"/>
              </a:ext>
            </a:extLst>
          </p:cNvPr>
          <p:cNvSpPr txBox="1"/>
          <p:nvPr/>
        </p:nvSpPr>
        <p:spPr>
          <a:xfrm>
            <a:off x="9684070" y="32337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⑤引数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E6D89-F672-5744-D3C0-8355633B4E12}"/>
              </a:ext>
            </a:extLst>
          </p:cNvPr>
          <p:cNvSpPr txBox="1"/>
          <p:nvPr/>
        </p:nvSpPr>
        <p:spPr>
          <a:xfrm>
            <a:off x="9632774" y="394961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⑦戻り値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9F7A46-24F4-9D53-0EA1-03B0C9F8F1F6}"/>
              </a:ext>
            </a:extLst>
          </p:cNvPr>
          <p:cNvSpPr txBox="1"/>
          <p:nvPr/>
        </p:nvSpPr>
        <p:spPr>
          <a:xfrm>
            <a:off x="6247681" y="2390618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800">
                <a:latin typeface="Meiryo UI" panose="020B0604030504040204" pitchFamily="50" charset="-128"/>
                <a:ea typeface="Meiryo UI" panose="020B0604030504040204" pitchFamily="50" charset="-128"/>
              </a:rPr>
              <a:t>RPC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(call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E9CDCF-0990-54E1-406D-AC50CF205D31}"/>
              </a:ext>
            </a:extLst>
          </p:cNvPr>
          <p:cNvSpPr txBox="1"/>
          <p:nvPr/>
        </p:nvSpPr>
        <p:spPr>
          <a:xfrm>
            <a:off x="6214019" y="432415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800">
                <a:latin typeface="Meiryo UI" panose="020B0604030504040204" pitchFamily="50" charset="-128"/>
                <a:ea typeface="Meiryo UI" panose="020B0604030504040204" pitchFamily="50" charset="-128"/>
              </a:rPr>
              <a:t>RPC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(reply 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C4E208-ACDC-30A2-C7A5-F55A51FA0149}"/>
              </a:ext>
            </a:extLst>
          </p:cNvPr>
          <p:cNvSpPr txBox="1"/>
          <p:nvPr/>
        </p:nvSpPr>
        <p:spPr>
          <a:xfrm>
            <a:off x="8391168" y="2933543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800">
                <a:latin typeface="Meiryo UI" panose="020B0604030504040204" pitchFamily="50" charset="-128"/>
                <a:ea typeface="Meiryo UI" panose="020B0604030504040204" pitchFamily="50" charset="-128"/>
              </a:rPr>
              <a:t>RPC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(call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B804B8E-5D91-E847-C769-ABE5F8BE6E12}"/>
              </a:ext>
            </a:extLst>
          </p:cNvPr>
          <p:cNvSpPr txBox="1"/>
          <p:nvPr/>
        </p:nvSpPr>
        <p:spPr>
          <a:xfrm>
            <a:off x="8357506" y="391958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800">
                <a:latin typeface="Meiryo UI" panose="020B0604030504040204" pitchFamily="50" charset="-128"/>
                <a:ea typeface="Meiryo UI" panose="020B0604030504040204" pitchFamily="50" charset="-128"/>
              </a:rPr>
              <a:t>RPC 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(reply 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AF83F39-ACA1-2749-28D2-71BC22FE6390}"/>
              </a:ext>
            </a:extLst>
          </p:cNvPr>
          <p:cNvSpPr txBox="1"/>
          <p:nvPr/>
        </p:nvSpPr>
        <p:spPr>
          <a:xfrm>
            <a:off x="8504180" y="2456101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受信待ち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6B3E76E-DE48-4638-CCF6-5603E4618D1A}"/>
              </a:ext>
            </a:extLst>
          </p:cNvPr>
          <p:cNvSpPr txBox="1"/>
          <p:nvPr/>
        </p:nvSpPr>
        <p:spPr>
          <a:xfrm>
            <a:off x="6360693" y="3472584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受信待ち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3424BB-87C7-C277-A3BA-FE5FCB3B53DE}"/>
              </a:ext>
            </a:extLst>
          </p:cNvPr>
          <p:cNvSpPr txBox="1"/>
          <p:nvPr/>
        </p:nvSpPr>
        <p:spPr>
          <a:xfrm>
            <a:off x="7516396" y="27207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③通信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3902EF-334E-D6D5-7F73-DB72F205928A}"/>
              </a:ext>
            </a:extLst>
          </p:cNvPr>
          <p:cNvSpPr txBox="1"/>
          <p:nvPr/>
        </p:nvSpPr>
        <p:spPr>
          <a:xfrm>
            <a:off x="7516396" y="434981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>
                <a:latin typeface="Meiryo UI" panose="020B0604030504040204" pitchFamily="50" charset="-128"/>
                <a:ea typeface="Meiryo UI" panose="020B0604030504040204" pitchFamily="50" charset="-128"/>
              </a:rPr>
              <a:t>⑨通信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9A34AB-5257-130B-7D2C-5E53C1DB4E2F}"/>
              </a:ext>
            </a:extLst>
          </p:cNvPr>
          <p:cNvSpPr txBox="1"/>
          <p:nvPr/>
        </p:nvSpPr>
        <p:spPr>
          <a:xfrm>
            <a:off x="407284" y="4172053"/>
            <a:ext cx="3284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関数呼び出しの流れ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 by Yamaoka is licensed under CC BY 2.0﻿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9084A6-3C50-E7BF-913C-2AC0B14A69D7}"/>
              </a:ext>
            </a:extLst>
          </p:cNvPr>
          <p:cNvSpPr txBox="1"/>
          <p:nvPr/>
        </p:nvSpPr>
        <p:spPr>
          <a:xfrm>
            <a:off x="7574324" y="5561356"/>
            <a:ext cx="3251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“RPC 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呼び出しの流れ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 by Yamaoka is licensed under CC BY 2.0﻿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107</Words>
  <Application>Microsoft Office PowerPoint</Application>
  <PresentationFormat>ワイド画面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12</cp:revision>
  <dcterms:created xsi:type="dcterms:W3CDTF">2023-02-18T22:57:29Z</dcterms:created>
  <dcterms:modified xsi:type="dcterms:W3CDTF">2024-02-25T02:27:14Z</dcterms:modified>
</cp:coreProperties>
</file>