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91B4E-DE5E-47D8-ABA5-8FF603971D63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32FBB-D483-4203-AB32-F1A472309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5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32FBB-D483-4203-AB32-F1A472309B5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5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B2A9E-C398-BB51-D6AF-0622622B7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31556-8DA5-29D6-2DAA-DC191F84B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042B2-4316-5EEA-8CA1-6FFF487F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9B3C9-5C34-C55A-3C8B-79833E48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A7AF4-1F6F-B9B8-424F-518CFB9F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DDA11-10C0-09AB-2DDE-FF888F03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6F6BCA-6C0F-C5EA-1E1F-AC266D00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FBAA9-398B-CEC8-D1AA-8C71AA4A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BBFB52-9D97-A4DA-95F6-2DA7F4EF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BB484F-01C8-E9DE-78C8-2A296C76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7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2D0BB-3691-0F37-B935-DC94BC3F0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CDA8AD-89AC-643D-5C05-7CB2748A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A182E-95B6-D89B-E1E2-F29EBF2D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6809E-497A-4A5C-C9BB-1EDA969B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CC8CD-A647-9DA8-6401-512A7028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22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9ABE8-39CA-C90A-9EDA-900AB132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F41616-0599-40A3-F622-074A4563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585F9-954B-0CF1-90BB-6102E1B3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61CF4-F8AB-E732-A56C-2F6169FA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DC435-4A7A-C2E9-2B0D-652CDBEF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18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99577-81DF-2A0A-9E07-85F980A0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C7E0AC-4BFF-6CBD-F600-3CF556B0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BF133-5235-D4D7-6AE1-78C53216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418E6-4060-6AB6-BFF7-97DCCDB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0BEE4-4BF2-5F66-B96B-56AFEF00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0C7BE-24F4-2558-F120-216FF63E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E32E19-B7BB-2131-B854-B45CF4731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79602-6942-0E74-12CD-4132DE169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208092-FC68-0141-9738-2CA0E82D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A2578E-FB1C-0B5E-3F0F-6E17B403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39F504-E133-3739-2841-A761E055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99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9E042-4304-65A7-D1BE-A8542116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1A6923-691D-7065-3CCE-E8781C0E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A482F0-39FC-011A-8BE4-468652707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EBD1E6-393D-F428-8AED-6702D4519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D3A9C4-34A4-BBC9-F487-9B8D0377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63BE27-6B98-96FD-C510-D4DA41D9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64328B-5E69-3398-E9D1-9EAC1B5B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B34DF8-F2EE-E8DB-422F-10BE1898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3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6FFEE-46C2-DBDA-C415-1E9059F8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DEA0A0-5547-24AE-CD03-72A8B74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3F3A5E-5E1C-57AC-CE91-C82FE2D3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E7EEBE-02DF-45DA-C1D7-0508AF91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8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74CAB7-7863-1691-28DC-4425FD22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7BDC29-E864-0448-9CE4-9AA3E1C4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7989D6-5AB9-3D89-1B5B-473873FD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7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6DFE7-1FA6-E23C-466D-FD16D450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3666D-E432-C7CE-E867-0F8CF898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B785A-36D7-1432-F2EC-CC216E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5A2657-106C-CD39-4C4D-57A27B00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6EEC-0011-F8E7-6ED0-889196CE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308F11-8EAF-C163-49AC-FB1E7392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5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38A9F-FF25-CC36-9E7B-6C6F89B4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D1F2E6-C2A7-C15C-90E2-61D0AFA51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B8B669-3887-EF4A-BCF7-3269F5BDB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53FF4E-A326-1155-BA3B-7537BA1C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F3ACF3-EC48-C712-8C7E-A93C1FB8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833F6-861A-0B29-05C1-34CE304A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0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71DF10-4A9A-04D2-6058-4B6541E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6C6922-3B9B-54D5-20FA-1EBE6CF9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55F62A-D1D7-2C56-42F1-EEE5797B0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227F5-99B5-4E71-9F41-CF22F31DA666}" type="datetimeFigureOut">
              <a:rPr kumimoji="1" lang="ja-JP" altLang="en-US" smtClean="0"/>
              <a:t>2024/1/7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067ACD-0666-4FE7-E1BC-E66537D37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2C5A6-19A0-84F0-D94E-83887C7EE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E8351-9CB8-439D-99BE-05DF5DFB6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5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2ABA279-2DBB-45AB-C249-53D0CD9BD2FA}"/>
              </a:ext>
            </a:extLst>
          </p:cNvPr>
          <p:cNvSpPr/>
          <p:nvPr/>
        </p:nvSpPr>
        <p:spPr>
          <a:xfrm>
            <a:off x="397799" y="4633559"/>
            <a:ext cx="1080000" cy="12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企業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(Company)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DD020F6-FE4C-735F-2CDF-E42224F2A393}"/>
              </a:ext>
            </a:extLst>
          </p:cNvPr>
          <p:cNvSpPr/>
          <p:nvPr/>
        </p:nvSpPr>
        <p:spPr>
          <a:xfrm>
            <a:off x="397799" y="3369043"/>
            <a:ext cx="1080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業界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(Industory)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194AF4D-6C53-8067-E5A0-021DDE18B430}"/>
              </a:ext>
            </a:extLst>
          </p:cNvPr>
          <p:cNvCxnSpPr>
            <a:cxnSpLocks/>
          </p:cNvCxnSpPr>
          <p:nvPr/>
        </p:nvCxnSpPr>
        <p:spPr>
          <a:xfrm>
            <a:off x="1436984" y="3360240"/>
            <a:ext cx="59040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7160478-D346-4FB4-8A15-8DB2E86324AF}"/>
              </a:ext>
            </a:extLst>
          </p:cNvPr>
          <p:cNvCxnSpPr>
            <a:cxnSpLocks/>
          </p:cNvCxnSpPr>
          <p:nvPr/>
        </p:nvCxnSpPr>
        <p:spPr>
          <a:xfrm>
            <a:off x="1436984" y="4629043"/>
            <a:ext cx="59040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B7286749-2B5D-2C4F-DD10-5D954E529388}"/>
              </a:ext>
            </a:extLst>
          </p:cNvPr>
          <p:cNvSpPr/>
          <p:nvPr/>
        </p:nvSpPr>
        <p:spPr>
          <a:xfrm>
            <a:off x="2509313" y="3459043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自動車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289B71B-1796-09A2-8686-D90D929E4518}"/>
              </a:ext>
            </a:extLst>
          </p:cNvPr>
          <p:cNvSpPr/>
          <p:nvPr/>
        </p:nvSpPr>
        <p:spPr>
          <a:xfrm>
            <a:off x="2503705" y="4799911"/>
            <a:ext cx="1080000" cy="108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トヨタ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自動車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3E06BB3-361C-A221-E2F9-FCE11B0C419E}"/>
              </a:ext>
            </a:extLst>
          </p:cNvPr>
          <p:cNvSpPr/>
          <p:nvPr/>
        </p:nvSpPr>
        <p:spPr>
          <a:xfrm>
            <a:off x="1984487" y="5159911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4CC7D22-1335-7438-2EE8-BCB1C19D68F2}"/>
              </a:ext>
            </a:extLst>
          </p:cNvPr>
          <p:cNvSpPr/>
          <p:nvPr/>
        </p:nvSpPr>
        <p:spPr>
          <a:xfrm>
            <a:off x="3747477" y="5159911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4969F32-AF5B-88E6-E266-3F9FCDE36C01}"/>
              </a:ext>
            </a:extLst>
          </p:cNvPr>
          <p:cNvSpPr/>
          <p:nvPr/>
        </p:nvSpPr>
        <p:spPr>
          <a:xfrm>
            <a:off x="3647505" y="381904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1DA1F26-54FC-3B8E-3BAC-40925BF9C4D7}"/>
              </a:ext>
            </a:extLst>
          </p:cNvPr>
          <p:cNvSpPr/>
          <p:nvPr/>
        </p:nvSpPr>
        <p:spPr>
          <a:xfrm>
            <a:off x="4457655" y="381904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466A8B9-E0F5-221F-A09F-2FEFEE91F8D2}"/>
              </a:ext>
            </a:extLst>
          </p:cNvPr>
          <p:cNvSpPr/>
          <p:nvPr/>
        </p:nvSpPr>
        <p:spPr>
          <a:xfrm>
            <a:off x="4056683" y="2557899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BA1AAE99-FE0F-DC86-55A7-DD22D19EA579}"/>
              </a:ext>
            </a:extLst>
          </p:cNvPr>
          <p:cNvSpPr/>
          <p:nvPr/>
        </p:nvSpPr>
        <p:spPr>
          <a:xfrm>
            <a:off x="4610248" y="2557899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2D2AF67-9261-1CB1-BBBF-0DC6E870703A}"/>
              </a:ext>
            </a:extLst>
          </p:cNvPr>
          <p:cNvSpPr/>
          <p:nvPr/>
        </p:nvSpPr>
        <p:spPr>
          <a:xfrm>
            <a:off x="5406065" y="381904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0A3D07B5-0560-A7DF-2F6D-54CB0215BB19}"/>
              </a:ext>
            </a:extLst>
          </p:cNvPr>
          <p:cNvSpPr/>
          <p:nvPr/>
        </p:nvSpPr>
        <p:spPr>
          <a:xfrm>
            <a:off x="5975375" y="381904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314D4D8A-E49D-D32D-2E15-EA5CFE0BD4AF}"/>
              </a:ext>
            </a:extLst>
          </p:cNvPr>
          <p:cNvSpPr/>
          <p:nvPr/>
        </p:nvSpPr>
        <p:spPr>
          <a:xfrm>
            <a:off x="6619101" y="381904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3D4907A-08B1-44B7-FF20-624E2A0C0F17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5586065" y="3210600"/>
            <a:ext cx="333428" cy="6084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791C16C-0F60-1B9E-0C0E-E399DF70438F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6140072" y="3277899"/>
            <a:ext cx="15303" cy="5411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EAA3D71-A030-768E-0BCD-69E73F8BE91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341910" y="3210600"/>
            <a:ext cx="457191" cy="6084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F5FDEC8-BB4E-0F86-B7B2-BB75F4552B4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049313" y="3210600"/>
            <a:ext cx="116882" cy="2484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9320F68-4798-1AA9-F86D-0A216509A9C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577566" y="3210600"/>
            <a:ext cx="249939" cy="6084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DBFEB131-68DC-2339-DAB4-81DF1923FCA5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3719450" y="3119737"/>
            <a:ext cx="918205" cy="6993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08DF19CE-8629-5A00-5D94-8BA0C958D196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3043705" y="4539043"/>
            <a:ext cx="5608" cy="2608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086512A-02C0-8BEE-AAE0-B65857AD1C4F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164487" y="4380881"/>
            <a:ext cx="502988" cy="779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009C399-3C70-B00B-B95D-7EB72E0C753B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3431151" y="4380881"/>
            <a:ext cx="496326" cy="779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楕円 84">
            <a:extLst>
              <a:ext uri="{FF2B5EF4-FFF2-40B4-BE49-F238E27FC236}">
                <a16:creationId xmlns:a16="http://schemas.microsoft.com/office/drawing/2014/main" id="{330DF6FD-A59D-E474-9483-0ADDF6A26F10}"/>
              </a:ext>
            </a:extLst>
          </p:cNvPr>
          <p:cNvSpPr/>
          <p:nvPr/>
        </p:nvSpPr>
        <p:spPr>
          <a:xfrm>
            <a:off x="1724664" y="381904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F7B0217C-E85C-357A-2AC8-E2CF23831A8F}"/>
              </a:ext>
            </a:extLst>
          </p:cNvPr>
          <p:cNvCxnSpPr>
            <a:cxnSpLocks/>
            <a:stCxn id="16" idx="3"/>
            <a:endCxn id="85" idx="0"/>
          </p:cNvCxnSpPr>
          <p:nvPr/>
        </p:nvCxnSpPr>
        <p:spPr>
          <a:xfrm flipH="1">
            <a:off x="1904664" y="3119737"/>
            <a:ext cx="1051110" cy="6993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DA25B64-94CE-87A2-94E7-9000ED94F1BF}"/>
              </a:ext>
            </a:extLst>
          </p:cNvPr>
          <p:cNvSpPr/>
          <p:nvPr/>
        </p:nvSpPr>
        <p:spPr>
          <a:xfrm>
            <a:off x="397799" y="850599"/>
            <a:ext cx="1080000" cy="25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業種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(Sector)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E3E7964-23E3-92D1-5831-48CF9B1A5256}"/>
              </a:ext>
            </a:extLst>
          </p:cNvPr>
          <p:cNvSpPr/>
          <p:nvPr/>
        </p:nvSpPr>
        <p:spPr>
          <a:xfrm>
            <a:off x="2797612" y="2197899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輸送用</a:t>
            </a:r>
            <a:endParaRPr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EED689B-49FB-AD92-7C47-DABA5A520200}"/>
              </a:ext>
            </a:extLst>
          </p:cNvPr>
          <p:cNvSpPr/>
          <p:nvPr/>
        </p:nvSpPr>
        <p:spPr>
          <a:xfrm>
            <a:off x="5600072" y="2197899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小売業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09C7C4B-C9F0-FCCB-35A8-9B4E86541B28}"/>
              </a:ext>
            </a:extLst>
          </p:cNvPr>
          <p:cNvSpPr/>
          <p:nvPr/>
        </p:nvSpPr>
        <p:spPr>
          <a:xfrm>
            <a:off x="3410425" y="940832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製造業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8B2DD8E-AA6F-FD5F-502F-15203BD0AF5F}"/>
              </a:ext>
            </a:extLst>
          </p:cNvPr>
          <p:cNvSpPr/>
          <p:nvPr/>
        </p:nvSpPr>
        <p:spPr>
          <a:xfrm>
            <a:off x="5603625" y="940832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商業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82F1C6-88CD-CA32-648A-9EED39E2031C}"/>
              </a:ext>
            </a:extLst>
          </p:cNvPr>
          <p:cNvSpPr/>
          <p:nvPr/>
        </p:nvSpPr>
        <p:spPr>
          <a:xfrm>
            <a:off x="1189799" y="850832"/>
            <a:ext cx="288000" cy="12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大分類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5C3987-4FA3-DBA2-8F08-5ACF7B947B51}"/>
              </a:ext>
            </a:extLst>
          </p:cNvPr>
          <p:cNvSpPr/>
          <p:nvPr/>
        </p:nvSpPr>
        <p:spPr>
          <a:xfrm>
            <a:off x="1189799" y="2108450"/>
            <a:ext cx="288000" cy="12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中分類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A633A46-C5CD-793B-75C6-3448B71D816B}"/>
              </a:ext>
            </a:extLst>
          </p:cNvPr>
          <p:cNvCxnSpPr>
            <a:cxnSpLocks/>
          </p:cNvCxnSpPr>
          <p:nvPr/>
        </p:nvCxnSpPr>
        <p:spPr>
          <a:xfrm>
            <a:off x="1436984" y="2102940"/>
            <a:ext cx="5904000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C860C35-63AB-BB03-E342-1CE515E690FE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 flipH="1">
            <a:off x="6140072" y="2020832"/>
            <a:ext cx="3553" cy="17706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D7037E2-B3BA-820C-8071-DAF10FB8186C}"/>
              </a:ext>
            </a:extLst>
          </p:cNvPr>
          <p:cNvCxnSpPr>
            <a:cxnSpLocks/>
            <a:stCxn id="2" idx="4"/>
            <a:endCxn id="27" idx="0"/>
          </p:cNvCxnSpPr>
          <p:nvPr/>
        </p:nvCxnSpPr>
        <p:spPr>
          <a:xfrm>
            <a:off x="3950425" y="2020832"/>
            <a:ext cx="286258" cy="53706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DE96812-D94A-3863-34FC-65BC7BFB94E4}"/>
              </a:ext>
            </a:extLst>
          </p:cNvPr>
          <p:cNvCxnSpPr>
            <a:cxnSpLocks/>
            <a:stCxn id="2" idx="5"/>
            <a:endCxn id="28" idx="0"/>
          </p:cNvCxnSpPr>
          <p:nvPr/>
        </p:nvCxnSpPr>
        <p:spPr>
          <a:xfrm>
            <a:off x="4332263" y="1862670"/>
            <a:ext cx="457985" cy="6952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A555166-94B9-27AA-D6F1-5004DCED41AC}"/>
              </a:ext>
            </a:extLst>
          </p:cNvPr>
          <p:cNvCxnSpPr>
            <a:cxnSpLocks/>
            <a:stCxn id="2" idx="3"/>
            <a:endCxn id="16" idx="0"/>
          </p:cNvCxnSpPr>
          <p:nvPr/>
        </p:nvCxnSpPr>
        <p:spPr>
          <a:xfrm flipH="1">
            <a:off x="3337612" y="1862670"/>
            <a:ext cx="230975" cy="33522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8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24</Words>
  <Application>Microsoft Office PowerPoint</Application>
  <PresentationFormat>ワイド画面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9</cp:revision>
  <dcterms:created xsi:type="dcterms:W3CDTF">2024-01-06T03:21:19Z</dcterms:created>
  <dcterms:modified xsi:type="dcterms:W3CDTF">2024-01-06T21:45:43Z</dcterms:modified>
</cp:coreProperties>
</file>