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4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1965816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541816" y="655102"/>
            <a:ext cx="0" cy="31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2609139" y="2638309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2810977" y="1311014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3348477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lang="en-US" altLang="ja-JP" sz="800" dirty="0">
                <a:solidFill>
                  <a:schemeClr val="tx1"/>
                </a:solidFill>
              </a:rPr>
              <a:t>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924477" y="655102"/>
            <a:ext cx="0" cy="31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2609139" y="145573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634177" y="113322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2609139" y="318941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コンテンツ プレースホルダー 4">
            <a:extLst>
              <a:ext uri="{FF2B5EF4-FFF2-40B4-BE49-F238E27FC236}">
                <a16:creationId xmlns:a16="http://schemas.microsoft.com/office/drawing/2014/main" id="{EDAB6775-785C-7177-8117-4943E4503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3202935"/>
            <a:ext cx="4813349" cy="3358682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7B8426-A283-6E2E-1B8F-02745667BC90}"/>
              </a:ext>
            </a:extLst>
          </p:cNvPr>
          <p:cNvSpPr/>
          <p:nvPr/>
        </p:nvSpPr>
        <p:spPr>
          <a:xfrm>
            <a:off x="645220" y="35727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クライアントアプリ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DA12DD-207C-9CB3-32A4-0F559216A99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21220" y="645271"/>
            <a:ext cx="0" cy="31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A6018C-9C5D-6AB4-F51D-C0B7825E6DC2}"/>
              </a:ext>
            </a:extLst>
          </p:cNvPr>
          <p:cNvSpPr txBox="1"/>
          <p:nvPr/>
        </p:nvSpPr>
        <p:spPr>
          <a:xfrm>
            <a:off x="636070" y="2032693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F8AFC7-0804-5D63-AC6D-D2441D54D959}"/>
              </a:ext>
            </a:extLst>
          </p:cNvPr>
          <p:cNvSpPr txBox="1"/>
          <p:nvPr/>
        </p:nvSpPr>
        <p:spPr>
          <a:xfrm>
            <a:off x="635803" y="3420115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viRead</a:t>
            </a:r>
            <a:endParaRPr kumimoji="1" lang="ja-JP" altLang="en-US" sz="8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E08A595-12D7-7DC3-9777-661B17AD0A90}"/>
              </a:ext>
            </a:extLst>
          </p:cNvPr>
          <p:cNvCxnSpPr>
            <a:cxnSpLocks/>
          </p:cNvCxnSpPr>
          <p:nvPr/>
        </p:nvCxnSpPr>
        <p:spPr>
          <a:xfrm>
            <a:off x="1274057" y="122561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ACE3345-2FC6-BFA0-4B22-F6574F89543A}"/>
              </a:ext>
            </a:extLst>
          </p:cNvPr>
          <p:cNvCxnSpPr>
            <a:cxnSpLocks/>
          </p:cNvCxnSpPr>
          <p:nvPr/>
        </p:nvCxnSpPr>
        <p:spPr>
          <a:xfrm>
            <a:off x="1256881" y="2394577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6AEAC3B-67F1-09A4-A93A-9EA53D1321F3}"/>
              </a:ext>
            </a:extLst>
          </p:cNvPr>
          <p:cNvCxnSpPr>
            <a:cxnSpLocks/>
          </p:cNvCxnSpPr>
          <p:nvPr/>
        </p:nvCxnSpPr>
        <p:spPr>
          <a:xfrm flipH="1">
            <a:off x="1237831" y="344937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D2E13D-9BFD-B399-197F-D386BD6C98D1}"/>
              </a:ext>
            </a:extLst>
          </p:cNvPr>
          <p:cNvSpPr txBox="1"/>
          <p:nvPr/>
        </p:nvSpPr>
        <p:spPr>
          <a:xfrm>
            <a:off x="2584152" y="2438268"/>
            <a:ext cx="1309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eom(no RMT)</a:t>
            </a:r>
            <a:endParaRPr kumimoji="1" lang="ja-JP" altLang="en-US" sz="8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2DB8220-E274-5B4C-4A6B-7256159C4690}"/>
              </a:ext>
            </a:extLst>
          </p:cNvPr>
          <p:cNvCxnSpPr>
            <a:cxnSpLocks/>
          </p:cNvCxnSpPr>
          <p:nvPr/>
        </p:nvCxnSpPr>
        <p:spPr>
          <a:xfrm flipH="1">
            <a:off x="2609139" y="1960693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37A064-7692-6C8F-90AB-136E223A293B}"/>
              </a:ext>
            </a:extLst>
          </p:cNvPr>
          <p:cNvSpPr txBox="1"/>
          <p:nvPr/>
        </p:nvSpPr>
        <p:spPr>
          <a:xfrm>
            <a:off x="2685943" y="1801146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Response w/ RMT</a:t>
            </a:r>
            <a:endParaRPr kumimoji="1" lang="ja-JP" altLang="en-US" sz="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095C1CA-6B2F-E348-14AD-7E3818FC7BE5}"/>
              </a:ext>
            </a:extLst>
          </p:cNvPr>
          <p:cNvSpPr txBox="1"/>
          <p:nvPr/>
        </p:nvSpPr>
        <p:spPr>
          <a:xfrm>
            <a:off x="2685943" y="2936999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Response w/ RMT</a:t>
            </a:r>
            <a:endParaRPr kumimoji="1" lang="ja-JP" altLang="en-US" sz="800" dirty="0"/>
          </a:p>
        </p:txBody>
      </p:sp>
      <p:sp>
        <p:nvSpPr>
          <p:cNvPr id="25" name="爆発: 14 pt 24">
            <a:extLst>
              <a:ext uri="{FF2B5EF4-FFF2-40B4-BE49-F238E27FC236}">
                <a16:creationId xmlns:a16="http://schemas.microsoft.com/office/drawing/2014/main" id="{D4061A44-C3F4-BAA8-933D-3FBBA9D7425A}"/>
              </a:ext>
            </a:extLst>
          </p:cNvPr>
          <p:cNvSpPr/>
          <p:nvPr/>
        </p:nvSpPr>
        <p:spPr>
          <a:xfrm>
            <a:off x="3960552" y="2799886"/>
            <a:ext cx="180000" cy="180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2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8363CC7-09D7-85F9-F213-D41DD5E3B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8137"/>
            <a:ext cx="5494021" cy="4351338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D361C9C-85B8-A080-A8DD-812100A3AFB5}"/>
              </a:ext>
            </a:extLst>
          </p:cNvPr>
          <p:cNvSpPr/>
          <p:nvPr/>
        </p:nvSpPr>
        <p:spPr>
          <a:xfrm>
            <a:off x="1965816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45A337-9E99-CAF2-BBCA-37C336DEAD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541816" y="655102"/>
            <a:ext cx="0" cy="35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37342-D457-4BDA-DF1B-72404C85584C}"/>
              </a:ext>
            </a:extLst>
          </p:cNvPr>
          <p:cNvSpPr txBox="1"/>
          <p:nvPr/>
        </p:nvSpPr>
        <p:spPr>
          <a:xfrm>
            <a:off x="2810977" y="1311014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</a:t>
            </a:r>
            <a:endParaRPr kumimoji="1" lang="ja-JP" altLang="en-US" sz="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AC5200-A59B-FA84-5630-A9518028EC5A}"/>
              </a:ext>
            </a:extLst>
          </p:cNvPr>
          <p:cNvSpPr/>
          <p:nvPr/>
        </p:nvSpPr>
        <p:spPr>
          <a:xfrm>
            <a:off x="3348477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lang="en-US" altLang="ja-JP" sz="800" dirty="0">
                <a:solidFill>
                  <a:schemeClr val="tx1"/>
                </a:solidFill>
              </a:rPr>
              <a:t>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D87E0D6-C7C5-0EB8-7D06-50A62A1B494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24477" y="655102"/>
            <a:ext cx="0" cy="35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EABDDB-D226-97BB-2174-A8A149514348}"/>
              </a:ext>
            </a:extLst>
          </p:cNvPr>
          <p:cNvCxnSpPr>
            <a:cxnSpLocks/>
          </p:cNvCxnSpPr>
          <p:nvPr/>
        </p:nvCxnSpPr>
        <p:spPr>
          <a:xfrm>
            <a:off x="2609139" y="145573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43D7C7-8BE0-EA02-A583-1B8598C12608}"/>
              </a:ext>
            </a:extLst>
          </p:cNvPr>
          <p:cNvSpPr txBox="1"/>
          <p:nvPr/>
        </p:nvSpPr>
        <p:spPr>
          <a:xfrm>
            <a:off x="634177" y="113322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2A95ECF-7EE5-6413-2FC2-F55D054E8876}"/>
              </a:ext>
            </a:extLst>
          </p:cNvPr>
          <p:cNvCxnSpPr>
            <a:cxnSpLocks/>
          </p:cNvCxnSpPr>
          <p:nvPr/>
        </p:nvCxnSpPr>
        <p:spPr>
          <a:xfrm flipH="1">
            <a:off x="2609139" y="355697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1B9E55-A2F8-0BD8-3502-6B7C180FE0C9}"/>
              </a:ext>
            </a:extLst>
          </p:cNvPr>
          <p:cNvSpPr/>
          <p:nvPr/>
        </p:nvSpPr>
        <p:spPr>
          <a:xfrm>
            <a:off x="645220" y="35727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クライアントアプリ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6C29EE8-5A5C-D806-D4A7-7A11BE34DA7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221220" y="645271"/>
            <a:ext cx="0" cy="35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79D5EA-2497-4639-9C0D-563BCFF175B6}"/>
              </a:ext>
            </a:extLst>
          </p:cNvPr>
          <p:cNvSpPr txBox="1"/>
          <p:nvPr/>
        </p:nvSpPr>
        <p:spPr>
          <a:xfrm>
            <a:off x="635803" y="3787669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viRead</a:t>
            </a:r>
            <a:endParaRPr kumimoji="1" lang="ja-JP" altLang="en-US" sz="8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D992498-C830-1125-14FF-C69CB4F01FE2}"/>
              </a:ext>
            </a:extLst>
          </p:cNvPr>
          <p:cNvCxnSpPr>
            <a:cxnSpLocks/>
          </p:cNvCxnSpPr>
          <p:nvPr/>
        </p:nvCxnSpPr>
        <p:spPr>
          <a:xfrm>
            <a:off x="1274057" y="122561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BB642C6-8612-8AD7-2179-EFA807AE46DC}"/>
              </a:ext>
            </a:extLst>
          </p:cNvPr>
          <p:cNvCxnSpPr>
            <a:cxnSpLocks/>
          </p:cNvCxnSpPr>
          <p:nvPr/>
        </p:nvCxnSpPr>
        <p:spPr>
          <a:xfrm flipH="1">
            <a:off x="1237831" y="381692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DFC509-02B2-78DB-FE58-2745D7AFDB64}"/>
              </a:ext>
            </a:extLst>
          </p:cNvPr>
          <p:cNvSpPr txBox="1"/>
          <p:nvPr/>
        </p:nvSpPr>
        <p:spPr>
          <a:xfrm>
            <a:off x="2685943" y="3361703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Response w/ RMT</a:t>
            </a:r>
            <a:endParaRPr kumimoji="1" lang="ja-JP" altLang="en-US" sz="800" dirty="0"/>
          </a:p>
        </p:txBody>
      </p:sp>
      <p:sp>
        <p:nvSpPr>
          <p:cNvPr id="25" name="爆発: 14 pt 24">
            <a:extLst>
              <a:ext uri="{FF2B5EF4-FFF2-40B4-BE49-F238E27FC236}">
                <a16:creationId xmlns:a16="http://schemas.microsoft.com/office/drawing/2014/main" id="{5D6A507B-A34C-9E76-18F4-C6EA28C97833}"/>
              </a:ext>
            </a:extLst>
          </p:cNvPr>
          <p:cNvSpPr/>
          <p:nvPr/>
        </p:nvSpPr>
        <p:spPr>
          <a:xfrm>
            <a:off x="3960552" y="2399836"/>
            <a:ext cx="180000" cy="180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36FBCBE-D3C3-172A-9543-1F38F2B934A5}"/>
              </a:ext>
            </a:extLst>
          </p:cNvPr>
          <p:cNvSpPr txBox="1"/>
          <p:nvPr/>
        </p:nvSpPr>
        <p:spPr>
          <a:xfrm>
            <a:off x="2782402" y="1939664"/>
            <a:ext cx="1309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eom(no RMT)</a:t>
            </a:r>
            <a:endParaRPr kumimoji="1" lang="ja-JP" altLang="en-US" sz="8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45B8041-2EC5-CFC6-F3D7-3A43D6960A19}"/>
              </a:ext>
            </a:extLst>
          </p:cNvPr>
          <p:cNvCxnSpPr>
            <a:cxnSpLocks/>
          </p:cNvCxnSpPr>
          <p:nvPr/>
        </p:nvCxnSpPr>
        <p:spPr>
          <a:xfrm>
            <a:off x="2580564" y="208438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DC55E4-5A0F-593C-AF3A-EA1521FABAD4}"/>
              </a:ext>
            </a:extLst>
          </p:cNvPr>
          <p:cNvSpPr txBox="1"/>
          <p:nvPr/>
        </p:nvSpPr>
        <p:spPr>
          <a:xfrm>
            <a:off x="605602" y="176187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4BF566-5C5E-F3C7-0179-656B04CB71E9}"/>
              </a:ext>
            </a:extLst>
          </p:cNvPr>
          <p:cNvCxnSpPr>
            <a:cxnSpLocks/>
          </p:cNvCxnSpPr>
          <p:nvPr/>
        </p:nvCxnSpPr>
        <p:spPr>
          <a:xfrm>
            <a:off x="1245482" y="185426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30CDF39-612D-347D-2450-6974E1595662}"/>
              </a:ext>
            </a:extLst>
          </p:cNvPr>
          <p:cNvCxnSpPr>
            <a:cxnSpLocks/>
          </p:cNvCxnSpPr>
          <p:nvPr/>
        </p:nvCxnSpPr>
        <p:spPr>
          <a:xfrm flipH="1">
            <a:off x="2590089" y="2665543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E622D36-6B23-0FC6-58FA-9F2A429351FE}"/>
              </a:ext>
            </a:extLst>
          </p:cNvPr>
          <p:cNvSpPr txBox="1"/>
          <p:nvPr/>
        </p:nvSpPr>
        <p:spPr>
          <a:xfrm>
            <a:off x="2666893" y="2413124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Interrupted message</a:t>
            </a:r>
            <a:endParaRPr kumimoji="1" lang="ja-JP" altLang="en-US" sz="8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AAD8C9F-CD01-FD09-EBC4-EA0B49F0C0A0}"/>
              </a:ext>
            </a:extLst>
          </p:cNvPr>
          <p:cNvCxnSpPr>
            <a:cxnSpLocks/>
          </p:cNvCxnSpPr>
          <p:nvPr/>
        </p:nvCxnSpPr>
        <p:spPr>
          <a:xfrm flipH="1">
            <a:off x="2634909" y="311377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E6EC24-97B3-F7F8-1737-FD044BD5956A}"/>
              </a:ext>
            </a:extLst>
          </p:cNvPr>
          <p:cNvSpPr txBox="1"/>
          <p:nvPr/>
        </p:nvSpPr>
        <p:spPr>
          <a:xfrm>
            <a:off x="2541384" y="2897219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AsyncInterrupted message</a:t>
            </a:r>
            <a:endParaRPr kumimoji="1" lang="ja-JP" altLang="en-US" sz="800" dirty="0"/>
          </a:p>
        </p:txBody>
      </p:sp>
      <p:sp>
        <p:nvSpPr>
          <p:cNvPr id="15" name="爆発: 14 pt 14">
            <a:extLst>
              <a:ext uri="{FF2B5EF4-FFF2-40B4-BE49-F238E27FC236}">
                <a16:creationId xmlns:a16="http://schemas.microsoft.com/office/drawing/2014/main" id="{D404B27D-AA95-D641-0236-1326004EF04C}"/>
              </a:ext>
            </a:extLst>
          </p:cNvPr>
          <p:cNvSpPr/>
          <p:nvPr/>
        </p:nvSpPr>
        <p:spPr>
          <a:xfrm>
            <a:off x="2301231" y="3167778"/>
            <a:ext cx="180000" cy="180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71E2E71-8A22-359B-2846-4BD383C5D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93" y="2510343"/>
            <a:ext cx="6011114" cy="4124901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83101E-664C-4E87-B383-6686BD7A1468}"/>
              </a:ext>
            </a:extLst>
          </p:cNvPr>
          <p:cNvSpPr/>
          <p:nvPr/>
        </p:nvSpPr>
        <p:spPr>
          <a:xfrm>
            <a:off x="1965816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1084E31-8767-0272-576A-31F00B7C662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541816" y="655102"/>
            <a:ext cx="0" cy="37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87EFA2-1EF8-8FBC-26BB-1880473E7AD6}"/>
              </a:ext>
            </a:extLst>
          </p:cNvPr>
          <p:cNvSpPr txBox="1"/>
          <p:nvPr/>
        </p:nvSpPr>
        <p:spPr>
          <a:xfrm>
            <a:off x="2810977" y="1311014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</a:t>
            </a:r>
            <a:endParaRPr kumimoji="1" lang="ja-JP" altLang="en-US" sz="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FEF5589-7618-DA1F-ACF5-C6061CE5A447}"/>
              </a:ext>
            </a:extLst>
          </p:cNvPr>
          <p:cNvSpPr/>
          <p:nvPr/>
        </p:nvSpPr>
        <p:spPr>
          <a:xfrm>
            <a:off x="3348477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lang="en-US" altLang="ja-JP" sz="800" dirty="0">
                <a:solidFill>
                  <a:schemeClr val="tx1"/>
                </a:solidFill>
              </a:rPr>
              <a:t>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F3C7651-A348-8731-0C1A-DB400B82926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24477" y="655102"/>
            <a:ext cx="0" cy="37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B788AF8-C480-D603-80B4-B07DC96F7D08}"/>
              </a:ext>
            </a:extLst>
          </p:cNvPr>
          <p:cNvCxnSpPr>
            <a:cxnSpLocks/>
          </p:cNvCxnSpPr>
          <p:nvPr/>
        </p:nvCxnSpPr>
        <p:spPr>
          <a:xfrm>
            <a:off x="2609139" y="145573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AA4487-7B60-0BA7-DD3D-BFE3A9232CED}"/>
              </a:ext>
            </a:extLst>
          </p:cNvPr>
          <p:cNvSpPr txBox="1"/>
          <p:nvPr/>
        </p:nvSpPr>
        <p:spPr>
          <a:xfrm>
            <a:off x="634177" y="113322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23B3635-C527-3C05-13C9-CEA15BCFEE39}"/>
              </a:ext>
            </a:extLst>
          </p:cNvPr>
          <p:cNvCxnSpPr>
            <a:cxnSpLocks/>
          </p:cNvCxnSpPr>
          <p:nvPr/>
        </p:nvCxnSpPr>
        <p:spPr>
          <a:xfrm flipH="1">
            <a:off x="2609139" y="385504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B05EEE-C1AA-1C3A-7D61-39957F88458B}"/>
              </a:ext>
            </a:extLst>
          </p:cNvPr>
          <p:cNvSpPr/>
          <p:nvPr/>
        </p:nvSpPr>
        <p:spPr>
          <a:xfrm>
            <a:off x="645220" y="35727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クライアントアプリ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E36CB2F-4495-0BF3-6A3A-B8D416C573C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221220" y="645271"/>
            <a:ext cx="0" cy="37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DC4A4A-54E6-5DD9-D048-3F9F1A8BD558}"/>
              </a:ext>
            </a:extLst>
          </p:cNvPr>
          <p:cNvSpPr txBox="1"/>
          <p:nvPr/>
        </p:nvSpPr>
        <p:spPr>
          <a:xfrm>
            <a:off x="635803" y="4085745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viRead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D0C666-0287-8B4A-44BD-2ECAA553A36A}"/>
              </a:ext>
            </a:extLst>
          </p:cNvPr>
          <p:cNvCxnSpPr>
            <a:cxnSpLocks/>
          </p:cNvCxnSpPr>
          <p:nvPr/>
        </p:nvCxnSpPr>
        <p:spPr>
          <a:xfrm>
            <a:off x="1274057" y="122561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5AFEEE1-92DB-8019-D9FB-08BF69ACBEB5}"/>
              </a:ext>
            </a:extLst>
          </p:cNvPr>
          <p:cNvCxnSpPr>
            <a:cxnSpLocks/>
          </p:cNvCxnSpPr>
          <p:nvPr/>
        </p:nvCxnSpPr>
        <p:spPr>
          <a:xfrm flipH="1">
            <a:off x="1237831" y="411500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378A7E-5E14-1B95-0F14-B3DCFE53400C}"/>
              </a:ext>
            </a:extLst>
          </p:cNvPr>
          <p:cNvSpPr txBox="1"/>
          <p:nvPr/>
        </p:nvSpPr>
        <p:spPr>
          <a:xfrm>
            <a:off x="2685943" y="3659779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Response w/ RMT</a:t>
            </a:r>
            <a:endParaRPr kumimoji="1" lang="ja-JP" altLang="en-US" sz="800" dirty="0"/>
          </a:p>
        </p:txBody>
      </p:sp>
      <p:sp>
        <p:nvSpPr>
          <p:cNvPr id="18" name="爆発: 14 pt 17">
            <a:extLst>
              <a:ext uri="{FF2B5EF4-FFF2-40B4-BE49-F238E27FC236}">
                <a16:creationId xmlns:a16="http://schemas.microsoft.com/office/drawing/2014/main" id="{9453A346-20C8-561A-2079-7957DF208B0C}"/>
              </a:ext>
            </a:extLst>
          </p:cNvPr>
          <p:cNvSpPr/>
          <p:nvPr/>
        </p:nvSpPr>
        <p:spPr>
          <a:xfrm>
            <a:off x="3991330" y="2273193"/>
            <a:ext cx="180000" cy="180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63FE9E-D921-ADAF-B333-607F7C7A78FC}"/>
              </a:ext>
            </a:extLst>
          </p:cNvPr>
          <p:cNvSpPr txBox="1"/>
          <p:nvPr/>
        </p:nvSpPr>
        <p:spPr>
          <a:xfrm>
            <a:off x="2524226" y="1815549"/>
            <a:ext cx="1309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eom(no RMT)</a:t>
            </a:r>
            <a:endParaRPr kumimoji="1" lang="ja-JP" altLang="en-US" sz="8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591C40-F811-503A-D325-288A85130DF9}"/>
              </a:ext>
            </a:extLst>
          </p:cNvPr>
          <p:cNvCxnSpPr>
            <a:cxnSpLocks/>
          </p:cNvCxnSpPr>
          <p:nvPr/>
        </p:nvCxnSpPr>
        <p:spPr>
          <a:xfrm>
            <a:off x="2580564" y="208438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126303-0BF4-A5F5-BC90-358C8A2502F8}"/>
              </a:ext>
            </a:extLst>
          </p:cNvPr>
          <p:cNvSpPr txBox="1"/>
          <p:nvPr/>
        </p:nvSpPr>
        <p:spPr>
          <a:xfrm>
            <a:off x="605602" y="176187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4C7908E-E44E-D713-342B-00CD0E58E917}"/>
              </a:ext>
            </a:extLst>
          </p:cNvPr>
          <p:cNvCxnSpPr>
            <a:cxnSpLocks/>
          </p:cNvCxnSpPr>
          <p:nvPr/>
        </p:nvCxnSpPr>
        <p:spPr>
          <a:xfrm>
            <a:off x="1245482" y="185426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59767C3-5F2D-5357-C0D1-C250FBF7F301}"/>
              </a:ext>
            </a:extLst>
          </p:cNvPr>
          <p:cNvCxnSpPr>
            <a:cxnSpLocks/>
          </p:cNvCxnSpPr>
          <p:nvPr/>
        </p:nvCxnSpPr>
        <p:spPr>
          <a:xfrm flipH="1">
            <a:off x="2590089" y="1900820"/>
            <a:ext cx="1260000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B436480-3C10-C41B-919B-BE9AE8ED5F3A}"/>
              </a:ext>
            </a:extLst>
          </p:cNvPr>
          <p:cNvSpPr txBox="1"/>
          <p:nvPr/>
        </p:nvSpPr>
        <p:spPr>
          <a:xfrm>
            <a:off x="2554507" y="2350582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Partial Response</a:t>
            </a:r>
            <a:endParaRPr kumimoji="1" lang="ja-JP" altLang="en-US" sz="8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87B1C12-815A-92E6-0B06-D019189A6A3B}"/>
              </a:ext>
            </a:extLst>
          </p:cNvPr>
          <p:cNvCxnSpPr>
            <a:cxnSpLocks/>
          </p:cNvCxnSpPr>
          <p:nvPr/>
        </p:nvCxnSpPr>
        <p:spPr>
          <a:xfrm flipH="1">
            <a:off x="2590089" y="2862767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FA3C88E-C691-38AD-E243-29522FC42658}"/>
              </a:ext>
            </a:extLst>
          </p:cNvPr>
          <p:cNvSpPr txBox="1"/>
          <p:nvPr/>
        </p:nvSpPr>
        <p:spPr>
          <a:xfrm>
            <a:off x="2666893" y="2610348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Interrupted message</a:t>
            </a:r>
            <a:endParaRPr kumimoji="1" lang="ja-JP" altLang="en-US" sz="8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855AA8F-F99D-35C2-853E-8A2AA905DBFE}"/>
              </a:ext>
            </a:extLst>
          </p:cNvPr>
          <p:cNvCxnSpPr>
            <a:cxnSpLocks/>
          </p:cNvCxnSpPr>
          <p:nvPr/>
        </p:nvCxnSpPr>
        <p:spPr>
          <a:xfrm flipH="1">
            <a:off x="2634909" y="331100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CDD770-CFF2-5308-D491-A81C096E7C9A}"/>
              </a:ext>
            </a:extLst>
          </p:cNvPr>
          <p:cNvSpPr txBox="1"/>
          <p:nvPr/>
        </p:nvSpPr>
        <p:spPr>
          <a:xfrm>
            <a:off x="2541384" y="3094443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AsyncInterrupted message</a:t>
            </a:r>
            <a:endParaRPr kumimoji="1" lang="ja-JP" altLang="en-US" sz="800" dirty="0"/>
          </a:p>
        </p:txBody>
      </p:sp>
      <p:sp>
        <p:nvSpPr>
          <p:cNvPr id="31" name="爆発: 14 pt 30">
            <a:extLst>
              <a:ext uri="{FF2B5EF4-FFF2-40B4-BE49-F238E27FC236}">
                <a16:creationId xmlns:a16="http://schemas.microsoft.com/office/drawing/2014/main" id="{27D0880A-78FD-8BD3-B027-93FDEDD3CFF6}"/>
              </a:ext>
            </a:extLst>
          </p:cNvPr>
          <p:cNvSpPr/>
          <p:nvPr/>
        </p:nvSpPr>
        <p:spPr>
          <a:xfrm>
            <a:off x="2301231" y="3365002"/>
            <a:ext cx="180000" cy="180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1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A40A8C6-79E4-B1D3-00E7-AFF749EC9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611" y="2359025"/>
            <a:ext cx="6064677" cy="4351338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0BCED3-0CD7-CEB1-3E88-1B6851A61CF2}"/>
              </a:ext>
            </a:extLst>
          </p:cNvPr>
          <p:cNvSpPr/>
          <p:nvPr/>
        </p:nvSpPr>
        <p:spPr>
          <a:xfrm>
            <a:off x="1965816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42A07F1-3F9F-684D-E5F6-B5EFE068890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41816" y="655102"/>
            <a:ext cx="0" cy="31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C2FBDB-A6D6-0678-6575-AF87E1D3F60D}"/>
              </a:ext>
            </a:extLst>
          </p:cNvPr>
          <p:cNvSpPr txBox="1"/>
          <p:nvPr/>
        </p:nvSpPr>
        <p:spPr>
          <a:xfrm>
            <a:off x="2810977" y="1311014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</a:t>
            </a:r>
            <a:endParaRPr kumimoji="1" lang="ja-JP" altLang="en-US" sz="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3A4907-04EA-B11D-4651-7E88507B4798}"/>
              </a:ext>
            </a:extLst>
          </p:cNvPr>
          <p:cNvSpPr/>
          <p:nvPr/>
        </p:nvSpPr>
        <p:spPr>
          <a:xfrm>
            <a:off x="3348477" y="367102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HiSLIP </a:t>
            </a:r>
            <a:r>
              <a:rPr lang="en-US" altLang="ja-JP" sz="800" dirty="0">
                <a:solidFill>
                  <a:schemeClr val="tx1"/>
                </a:solidFill>
              </a:rPr>
              <a:t>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0FBDEF2-5E10-373A-A507-C736F048C4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24477" y="655102"/>
            <a:ext cx="0" cy="31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7B94E24-A0B8-1722-3386-86D7C20D77D4}"/>
              </a:ext>
            </a:extLst>
          </p:cNvPr>
          <p:cNvCxnSpPr>
            <a:cxnSpLocks/>
          </p:cNvCxnSpPr>
          <p:nvPr/>
        </p:nvCxnSpPr>
        <p:spPr>
          <a:xfrm>
            <a:off x="2609139" y="145573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939472-AD26-FEF2-0901-FCA90A7E7F58}"/>
              </a:ext>
            </a:extLst>
          </p:cNvPr>
          <p:cNvSpPr txBox="1"/>
          <p:nvPr/>
        </p:nvSpPr>
        <p:spPr>
          <a:xfrm>
            <a:off x="634177" y="113322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AC49AAF-1000-0E9C-9DFE-CED2A2D18DE6}"/>
              </a:ext>
            </a:extLst>
          </p:cNvPr>
          <p:cNvCxnSpPr>
            <a:cxnSpLocks/>
          </p:cNvCxnSpPr>
          <p:nvPr/>
        </p:nvCxnSpPr>
        <p:spPr>
          <a:xfrm flipH="1">
            <a:off x="2609139" y="3008443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355D8F-3CAD-5EEF-F0D1-8D87D8A7B5D1}"/>
              </a:ext>
            </a:extLst>
          </p:cNvPr>
          <p:cNvSpPr/>
          <p:nvPr/>
        </p:nvSpPr>
        <p:spPr>
          <a:xfrm>
            <a:off x="645220" y="35727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クライアントアプリ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B18C97B-9E8C-8626-F492-AE0D84D32FE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221220" y="645271"/>
            <a:ext cx="0" cy="31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5D53C2F-B813-287E-A8F6-9D1475E85C09}"/>
              </a:ext>
            </a:extLst>
          </p:cNvPr>
          <p:cNvSpPr txBox="1"/>
          <p:nvPr/>
        </p:nvSpPr>
        <p:spPr>
          <a:xfrm>
            <a:off x="635803" y="323914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viRead</a:t>
            </a:r>
            <a:endParaRPr kumimoji="1" lang="ja-JP" altLang="en-US" sz="8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2B809CB-1269-274C-F403-CB629AE60FE8}"/>
              </a:ext>
            </a:extLst>
          </p:cNvPr>
          <p:cNvCxnSpPr>
            <a:cxnSpLocks/>
          </p:cNvCxnSpPr>
          <p:nvPr/>
        </p:nvCxnSpPr>
        <p:spPr>
          <a:xfrm>
            <a:off x="1274057" y="122561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BED01AF-39EC-A5BC-0C6A-C2B341F5C922}"/>
              </a:ext>
            </a:extLst>
          </p:cNvPr>
          <p:cNvCxnSpPr>
            <a:cxnSpLocks/>
          </p:cNvCxnSpPr>
          <p:nvPr/>
        </p:nvCxnSpPr>
        <p:spPr>
          <a:xfrm flipH="1">
            <a:off x="1237831" y="3268399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16F940-83AC-757B-55F3-D9334C3F4C46}"/>
              </a:ext>
            </a:extLst>
          </p:cNvPr>
          <p:cNvSpPr txBox="1"/>
          <p:nvPr/>
        </p:nvSpPr>
        <p:spPr>
          <a:xfrm>
            <a:off x="2685943" y="2813174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Response w/ RMT</a:t>
            </a:r>
            <a:endParaRPr kumimoji="1" lang="ja-JP" altLang="en-US" sz="800" dirty="0"/>
          </a:p>
        </p:txBody>
      </p:sp>
      <p:sp>
        <p:nvSpPr>
          <p:cNvPr id="19" name="爆発: 14 pt 18">
            <a:extLst>
              <a:ext uri="{FF2B5EF4-FFF2-40B4-BE49-F238E27FC236}">
                <a16:creationId xmlns:a16="http://schemas.microsoft.com/office/drawing/2014/main" id="{AD63D19A-E85B-C95F-6B16-B7C240EFF651}"/>
              </a:ext>
            </a:extLst>
          </p:cNvPr>
          <p:cNvSpPr/>
          <p:nvPr/>
        </p:nvSpPr>
        <p:spPr>
          <a:xfrm>
            <a:off x="3991330" y="2254143"/>
            <a:ext cx="180000" cy="180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7B81264-E90A-2498-5596-5528B6912F0C}"/>
              </a:ext>
            </a:extLst>
          </p:cNvPr>
          <p:cNvSpPr txBox="1"/>
          <p:nvPr/>
        </p:nvSpPr>
        <p:spPr>
          <a:xfrm>
            <a:off x="2524226" y="1815549"/>
            <a:ext cx="13099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Query w/ eom(no RMT)</a:t>
            </a:r>
            <a:endParaRPr kumimoji="1" lang="ja-JP" altLang="en-US" sz="8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3F6EA0E-5F4D-184E-2C64-64E0E0BDFC6A}"/>
              </a:ext>
            </a:extLst>
          </p:cNvPr>
          <p:cNvCxnSpPr>
            <a:cxnSpLocks/>
          </p:cNvCxnSpPr>
          <p:nvPr/>
        </p:nvCxnSpPr>
        <p:spPr>
          <a:xfrm>
            <a:off x="2580564" y="2084384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490D6F-4431-F097-553D-2A8A5C032879}"/>
              </a:ext>
            </a:extLst>
          </p:cNvPr>
          <p:cNvSpPr txBox="1"/>
          <p:nvPr/>
        </p:nvSpPr>
        <p:spPr>
          <a:xfrm>
            <a:off x="605602" y="1761878"/>
            <a:ext cx="516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viWrite</a:t>
            </a:r>
            <a:endParaRPr kumimoji="1" lang="ja-JP" altLang="en-US" sz="8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94A429E-5843-6656-77BD-8EB2187BDB93}"/>
              </a:ext>
            </a:extLst>
          </p:cNvPr>
          <p:cNvCxnSpPr>
            <a:cxnSpLocks/>
          </p:cNvCxnSpPr>
          <p:nvPr/>
        </p:nvCxnSpPr>
        <p:spPr>
          <a:xfrm>
            <a:off x="1245482" y="1854262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0BD47BA-065A-33FE-B868-BF716FAD5F6B}"/>
              </a:ext>
            </a:extLst>
          </p:cNvPr>
          <p:cNvCxnSpPr>
            <a:cxnSpLocks/>
          </p:cNvCxnSpPr>
          <p:nvPr/>
        </p:nvCxnSpPr>
        <p:spPr>
          <a:xfrm flipH="1">
            <a:off x="2590089" y="1786520"/>
            <a:ext cx="1260000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D16116-F970-36C4-3BCA-B7D508257136}"/>
              </a:ext>
            </a:extLst>
          </p:cNvPr>
          <p:cNvSpPr txBox="1"/>
          <p:nvPr/>
        </p:nvSpPr>
        <p:spPr>
          <a:xfrm>
            <a:off x="2554507" y="2350582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Response w/ RMT</a:t>
            </a:r>
            <a:endParaRPr kumimoji="1" lang="ja-JP" altLang="en-US" sz="800" dirty="0"/>
          </a:p>
        </p:txBody>
      </p:sp>
      <p:sp>
        <p:nvSpPr>
          <p:cNvPr id="28" name="爆発: 14 pt 27">
            <a:extLst>
              <a:ext uri="{FF2B5EF4-FFF2-40B4-BE49-F238E27FC236}">
                <a16:creationId xmlns:a16="http://schemas.microsoft.com/office/drawing/2014/main" id="{2079BAC2-AA9E-4037-B93E-E59F9A8AEE1A}"/>
              </a:ext>
            </a:extLst>
          </p:cNvPr>
          <p:cNvSpPr/>
          <p:nvPr/>
        </p:nvSpPr>
        <p:spPr>
          <a:xfrm>
            <a:off x="2276830" y="2244618"/>
            <a:ext cx="180000" cy="18000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094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115</Words>
  <Application>Microsoft Office PowerPoint</Application>
  <PresentationFormat>ワイド画面</PresentationFormat>
  <Paragraphs>44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19</cp:revision>
  <dcterms:created xsi:type="dcterms:W3CDTF">2023-02-18T22:57:29Z</dcterms:created>
  <dcterms:modified xsi:type="dcterms:W3CDTF">2023-03-11T06:58:56Z</dcterms:modified>
</cp:coreProperties>
</file>