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72" y="-6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286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CF053-040B-44B7-89E9-8CB547445B7F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643A-FB82-460B-89F9-EC81F88236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8385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EC643A-FB82-460B-89F9-EC81F88236A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205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02E06-8DBA-C3A0-97AE-D6EE0A535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68F549-0893-4734-F406-E4D4F44B0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B85192-5847-B044-FFF0-974BB5C8C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384D19-0F20-43F2-45E8-98424003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144A4A-DA86-B127-65C0-1C635474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5120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BC43E5-D568-41D2-C10B-3132C402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FD125A-FF15-01CE-3A74-1B309CB11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C50E9-4096-4F93-509A-1277988A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EA2829-985F-670A-374C-68E83BB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03BA12-3C73-5883-E973-5B4FB5E0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791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5D8ED0-C120-7502-D567-9873CCF9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DB0A2A-F9E4-42DA-7230-1921F4B63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67254C-CACA-4786-F59C-6C8DE4C9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9B48C-37FA-8040-5ECF-B02ABF6DB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EC8B9B9-51A8-F082-D27B-E27A412D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052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C8A766-50B7-31E3-F7E6-A3302843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BF25EB-F6F8-BD26-B15E-D338E14EA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B683BA-B050-EBAD-577D-AAE15D93A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0FD0C1-8AFB-5FD5-B521-7BABE57C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622222-52C3-B3CA-981A-490645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2605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C99021-7F41-1D34-33B6-45339D71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6FA76-FAB8-84D0-B525-6AB847B1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B29061-CE18-E060-6185-AE7ABFF3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050BDA-B9E5-518B-2E4A-A4A052E5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00620D-FF53-1B2F-5A33-48C3C9389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26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9C40D-6BBC-5B63-4787-E8CDE2D8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4E5596-AE80-A4C4-0B72-DB41E6F676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13BEB-2B14-4B44-F7EE-B9FAED21BB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B3224-714A-1CA1-15FF-E251B4B8B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1BB9DEF-ADA7-67CA-6C05-3AB23D2EC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7652972-5CA9-D4B0-23D0-9E741DB9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0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8AD907-EE7A-B5D8-2A84-B416BF72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9415E-1FEC-CCF7-D83F-8EC4A28D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6B67A2-EF31-5CFF-87E5-9B7B03B2E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48DBC37-8641-4D0A-75BE-78FDCFA6E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DEDA59B-4918-D3BF-C6A7-B6532F8EE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C435D78-3E1D-06FB-F58D-D62DD9A1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349736-019A-CFD8-9E2F-7E5463C2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9CF463F-0CDA-5363-0E50-86C3ED5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022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A3D09-5E67-3E62-CD8C-180CA89E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815EA5-5635-6434-6BA2-D1C45BE0D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7F7831-CC5D-1425-F79B-EA9E0A3F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D24B32A-4DAF-DA1F-2BB1-DFF837CA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3515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954A3A0-0B69-81D9-7EAE-55C5E46B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82B2C6-BCE7-7DA7-CA38-9C7E54D8C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A7E33C3-86B3-D4E3-10A5-5C5D77C55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73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7132F-83C5-819A-899C-F9DB4BE3F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74D4182-841B-6879-CACC-25DF6694A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8AFFC1-FD87-1E0F-F0DB-ACCD74FB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F322FE-B529-1931-9C65-37109ACD1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F15D2C-B928-2768-98CC-0040CD84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88E2E43-A97C-2602-160A-68771E06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853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F6B05B-73B5-D092-35B2-8AFE8069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A2E93A5-0870-8387-566F-30FA01EFA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43AED0-645C-3C88-295F-2E4BCA412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EBEA62-40F0-3A6C-3120-D1FDF032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90BA0F-FEEE-5C8D-E99F-4D5C7CA91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AA13E6B-3EE9-5363-8BBD-90CCC0B80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94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8E414D2-7EB4-349D-3D71-8EF9D2A72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6F6F16-F3B6-8AE4-64F8-E3A7372545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41B185-4F4C-005F-7C21-0714EB4A3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CE236-8E69-46A3-A89B-50E3FB1BE869}" type="datetimeFigureOut">
              <a:rPr kumimoji="1" lang="ja-JP" altLang="en-US" smtClean="0"/>
              <a:t>2023/3/11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1B87E4-7186-EBEA-7A3E-86BDB37B1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D18F6B-7943-E6B9-6F07-DED0C9859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4BCA1-87D8-46E1-8A7D-D119F0F02C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81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BA1A3EF-6746-5367-CD10-20E1C9786D7A}"/>
              </a:ext>
            </a:extLst>
          </p:cNvPr>
          <p:cNvSpPr/>
          <p:nvPr/>
        </p:nvSpPr>
        <p:spPr>
          <a:xfrm>
            <a:off x="5239265" y="2990335"/>
            <a:ext cx="2675238" cy="210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計測器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FF3F5C0-5835-8517-E735-878CFEDF4789}"/>
              </a:ext>
            </a:extLst>
          </p:cNvPr>
          <p:cNvSpPr/>
          <p:nvPr/>
        </p:nvSpPr>
        <p:spPr>
          <a:xfrm>
            <a:off x="1334529" y="2990336"/>
            <a:ext cx="2471975" cy="21006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900" dirty="0">
                <a:solidFill>
                  <a:sysClr val="windowText" lastClr="000000"/>
                </a:solidFill>
              </a:rPr>
              <a:t>コントローラ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D7557C0-D83F-9617-A6D4-26C810806E31}"/>
              </a:ext>
            </a:extLst>
          </p:cNvPr>
          <p:cNvSpPr/>
          <p:nvPr/>
        </p:nvSpPr>
        <p:spPr>
          <a:xfrm>
            <a:off x="1694492" y="3414241"/>
            <a:ext cx="1800000" cy="1384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900" dirty="0">
                <a:solidFill>
                  <a:sysClr val="windowText" lastClr="000000"/>
                </a:solidFill>
              </a:rPr>
              <a:t>HiSLIP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 クライアント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ABC4549-1AFD-620F-2D83-4742CA2A378C}"/>
              </a:ext>
            </a:extLst>
          </p:cNvPr>
          <p:cNvSpPr/>
          <p:nvPr/>
        </p:nvSpPr>
        <p:spPr>
          <a:xfrm>
            <a:off x="5676311" y="3423581"/>
            <a:ext cx="1816400" cy="13770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900" dirty="0">
                <a:solidFill>
                  <a:sysClr val="windowText" lastClr="000000"/>
                </a:solidFill>
              </a:rPr>
              <a:t>HiSLIP</a:t>
            </a:r>
            <a:r>
              <a:rPr lang="ja-JP" altLang="en-US" sz="900" dirty="0">
                <a:solidFill>
                  <a:sysClr val="windowText" lastClr="000000"/>
                </a:solidFill>
              </a:rPr>
              <a:t> サーバ</a:t>
            </a:r>
            <a:endParaRPr kumimoji="1" lang="ja-JP" altLang="en-US" sz="900" dirty="0">
              <a:solidFill>
                <a:sysClr val="windowText" lastClr="000000"/>
              </a:solidFill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D0D99A0-3CB3-BB2D-C518-5891E9C88697}"/>
              </a:ext>
            </a:extLst>
          </p:cNvPr>
          <p:cNvSpPr/>
          <p:nvPr/>
        </p:nvSpPr>
        <p:spPr>
          <a:xfrm>
            <a:off x="1838492" y="3777724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同期</a:t>
            </a:r>
            <a:r>
              <a:rPr kumimoji="1" lang="ja-JP" altLang="en-US" sz="900" dirty="0">
                <a:solidFill>
                  <a:schemeClr val="tx1"/>
                </a:solidFill>
              </a:rPr>
              <a:t>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TCP 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6B5C49B-BBF2-ED3E-0847-0D93F58C6AD9}"/>
              </a:ext>
            </a:extLst>
          </p:cNvPr>
          <p:cNvSpPr/>
          <p:nvPr/>
        </p:nvSpPr>
        <p:spPr>
          <a:xfrm>
            <a:off x="6042453" y="3777724"/>
            <a:ext cx="123829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同期</a:t>
            </a:r>
            <a:r>
              <a:rPr kumimoji="1" lang="ja-JP" altLang="en-US" sz="900" dirty="0">
                <a:solidFill>
                  <a:schemeClr val="tx1"/>
                </a:solidFill>
              </a:rPr>
              <a:t>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TCP 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C913EF4-4020-53F9-E5CC-87634F89E2BF}"/>
              </a:ext>
            </a:extLst>
          </p:cNvPr>
          <p:cNvSpPr/>
          <p:nvPr/>
        </p:nvSpPr>
        <p:spPr>
          <a:xfrm>
            <a:off x="1838492" y="4256770"/>
            <a:ext cx="151200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非同期チャンネル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en-US" altLang="ja-JP" sz="900" dirty="0">
                <a:solidFill>
                  <a:schemeClr val="tx1"/>
                </a:solidFill>
              </a:rPr>
              <a:t>TCP </a:t>
            </a:r>
            <a:r>
              <a:rPr kumimoji="1" lang="ja-JP" altLang="en-US" sz="900" dirty="0">
                <a:solidFill>
                  <a:schemeClr val="tx1"/>
                </a:solidFill>
              </a:rPr>
              <a:t>クライアント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37CB33-7541-59D9-3C3A-C3C8878CD6EA}"/>
              </a:ext>
            </a:extLst>
          </p:cNvPr>
          <p:cNvSpPr/>
          <p:nvPr/>
        </p:nvSpPr>
        <p:spPr>
          <a:xfrm>
            <a:off x="6042453" y="4256770"/>
            <a:ext cx="123829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非同期</a:t>
            </a:r>
            <a:r>
              <a:rPr kumimoji="1" lang="ja-JP" altLang="en-US" sz="900" dirty="0">
                <a:solidFill>
                  <a:schemeClr val="tx1"/>
                </a:solidFill>
              </a:rPr>
              <a:t>チャンネル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TCP </a:t>
            </a:r>
            <a:r>
              <a:rPr kumimoji="1" lang="ja-JP" altLang="en-US" sz="900" dirty="0">
                <a:solidFill>
                  <a:schemeClr val="tx1"/>
                </a:solidFill>
              </a:rPr>
              <a:t>サーバー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51622E2-5105-2AF3-DBEE-8529694B19F2}"/>
              </a:ext>
            </a:extLst>
          </p:cNvPr>
          <p:cNvCxnSpPr>
            <a:cxnSpLocks/>
            <a:stCxn id="8" idx="3"/>
            <a:endCxn id="5" idx="1"/>
          </p:cNvCxnSpPr>
          <p:nvPr/>
        </p:nvCxnSpPr>
        <p:spPr>
          <a:xfrm flipV="1">
            <a:off x="3350492" y="4211318"/>
            <a:ext cx="1694308" cy="22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DAE3685-8B71-E6AA-D96F-09C7C5F799D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350492" y="3957724"/>
            <a:ext cx="1694308" cy="253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1DC4B94-572D-2EEE-9D6D-2837AD386E07}"/>
              </a:ext>
            </a:extLst>
          </p:cNvPr>
          <p:cNvSpPr txBox="1"/>
          <p:nvPr/>
        </p:nvSpPr>
        <p:spPr>
          <a:xfrm>
            <a:off x="3634404" y="4393014"/>
            <a:ext cx="150271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非同期チャネル</a:t>
            </a:r>
            <a:endParaRPr kumimoji="1" lang="en-US" altLang="ja-JP" sz="9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6BAA4F3-6457-2D68-1A3E-028B81E287DE}"/>
              </a:ext>
            </a:extLst>
          </p:cNvPr>
          <p:cNvSpPr txBox="1"/>
          <p:nvPr/>
        </p:nvSpPr>
        <p:spPr>
          <a:xfrm>
            <a:off x="3576912" y="3774742"/>
            <a:ext cx="1502717" cy="2308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同期</a:t>
            </a:r>
            <a:r>
              <a:rPr kumimoji="1" lang="ja-JP" altLang="en-US" sz="900" dirty="0"/>
              <a:t>チャネル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68565A1-9BA1-9427-608A-147E9D43F7F1}"/>
              </a:ext>
            </a:extLst>
          </p:cNvPr>
          <p:cNvSpPr/>
          <p:nvPr/>
        </p:nvSpPr>
        <p:spPr>
          <a:xfrm>
            <a:off x="5044800" y="4031318"/>
            <a:ext cx="79474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</a:rPr>
              <a:t>TCP 4880 </a:t>
            </a:r>
            <a:r>
              <a:rPr kumimoji="1" lang="ja-JP" altLang="en-US" sz="900" dirty="0">
                <a:solidFill>
                  <a:schemeClr val="tx1"/>
                </a:solidFill>
              </a:rPr>
              <a:t>ポート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48BA033-91DF-6B93-F830-2F8BE4D4BBC6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839545" y="3957724"/>
            <a:ext cx="202908" cy="253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6AFC06AE-8C33-6938-3AED-5F49199E0568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839545" y="4211318"/>
            <a:ext cx="202908" cy="225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838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31</Words>
  <Application>Microsoft Office PowerPoint</Application>
  <PresentationFormat>ワイド画面</PresentationFormat>
  <Paragraphs>16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山岡 貴哲</dc:creator>
  <cp:lastModifiedBy>山岡 貴哲</cp:lastModifiedBy>
  <cp:revision>10</cp:revision>
  <dcterms:created xsi:type="dcterms:W3CDTF">2023-02-18T22:57:29Z</dcterms:created>
  <dcterms:modified xsi:type="dcterms:W3CDTF">2023-03-11T04:56:08Z</dcterms:modified>
</cp:coreProperties>
</file>