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39C8F-13C5-8F45-F5C7-BC08C753A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A6493-7043-BDCF-6ADB-E670A525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51705-75E1-A9D5-3B71-AFCCF227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6F039-26EE-0E1F-5CFB-6ED92FB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C6EA8-4A21-1269-3022-96576E77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2D11C-19B0-47E7-4B41-5CC16E52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09DB5B-7663-D5B1-9BA4-92641D44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F99A4-8252-251D-A567-0036FD8F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DC65E-4524-1B18-74CF-0B596106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83216-0C49-3BB4-83BC-6F5C872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68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3891A2-A843-579D-70C5-5A29FBD6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1BAAD8-0F01-74E9-4685-4D11977DF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913A-ED62-39CB-0542-FB305F2C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76CA-CDE2-AB5C-E5D0-3C506348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A4FE4-B19B-AED7-29C3-EDB3ECDD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1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042E5-1D6A-6CD3-429D-D3AB0DC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FA4DB-22DD-4C3E-5DC3-022B485F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A1634-9ADD-ED24-6133-8631E32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B6775-3D7D-69CA-4DB1-5391BE3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9A407-AF6B-3B60-F564-D7C8B3E4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0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AA240-28D2-798D-E766-34B949B8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CA608-675A-8EDD-502E-A2D5E56F3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D25A0-EE50-1321-42B9-95E727E6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35981-4419-2194-2F56-2EBAA87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BFDFA-2ABF-0C29-FA86-1ABFE37A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65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8992D-3BAC-8263-0411-A1D3332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0513D-C7A8-0752-2604-9A58248FB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838269-C70A-0A50-E131-6B7EF9740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A1C2C1-2E5D-F688-CEA3-AB77345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B09E5-BAD7-685B-28A5-FFEAB50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A6A77D-6145-CA7F-2123-792429C5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00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118D-3525-846C-9DF7-245C0E0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ED507C-9F6A-2D96-8CBA-E0B2726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4A89D-7B16-988B-9A74-09029A0C0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F945D2-F1B3-57C5-D795-0A6488C5C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B9E098-4B6A-6176-8F0A-38F2251E1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CA54E4-2867-A5F4-7EDF-3F022021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70FD41-46AF-0746-967F-BB6913E4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4549D9-3448-0DF6-4660-242B5C59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59F10-AA1B-16C5-82E0-DE90701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D850ED-A9CA-475C-AB02-6B0A734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881817-868E-A751-DCF3-6671A26A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AEFCDA-E4CB-A07B-37D5-9261A019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E4C0DD-8848-9F50-885A-2AC54A8B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DCC51-84AA-91E1-2007-037CA9CB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73D058-9FF4-4112-8A4F-EA529B13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0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BDE2-A6F4-8311-E1B0-7FEE9C62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5C2D0D-A786-19FC-FC82-413CF46F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86974D-4002-96C4-6D90-202A1FCD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003115-1204-6A07-EF0B-055A6F46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81007-BDCF-47B2-3C41-9F77882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64D14-E76C-A366-4A9D-F36CE2CE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5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3B47-E247-1A91-14F8-11592A4B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565E2A-6426-680E-67F4-8BB4629E3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73027C-8CE7-5E5E-5E00-70929A5E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951EDB-B157-06BE-FBA7-922D363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44C860-9344-6477-E385-3381907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037F0-848D-906D-CF49-E518E708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8F6816-5AF4-3758-82B8-9A1A349A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C39B3-284E-FB84-90FA-2C004CD6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85FB2-370B-0083-C20B-839FA560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046F1-B442-4E6C-9647-2BC377608676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6A92C-7962-FCA4-B6BB-50C288CE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E2E24-9969-B6AF-971E-757B0827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3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008E13-845D-4D5D-F92B-3AB20AAE827A}"/>
              </a:ext>
            </a:extLst>
          </p:cNvPr>
          <p:cNvSpPr/>
          <p:nvPr/>
        </p:nvSpPr>
        <p:spPr>
          <a:xfrm>
            <a:off x="3347585" y="1071337"/>
            <a:ext cx="1629871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定義された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利害関係者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ABD330-7BEB-116D-FCBF-4429D0BEFC20}"/>
              </a:ext>
            </a:extLst>
          </p:cNvPr>
          <p:cNvSpPr/>
          <p:nvPr/>
        </p:nvSpPr>
        <p:spPr>
          <a:xfrm>
            <a:off x="6253318" y="1071337"/>
            <a:ext cx="2322872" cy="248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分析されたシステム要求事項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E02F1C-1843-9DCF-8C34-CD39ECB1CDEC}"/>
              </a:ext>
            </a:extLst>
          </p:cNvPr>
          <p:cNvSpPr/>
          <p:nvPr/>
        </p:nvSpPr>
        <p:spPr>
          <a:xfrm>
            <a:off x="834973" y="1071336"/>
            <a:ext cx="1332000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利害関係者の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ニーズ及び期待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34C095-69D7-D9C8-CC07-540B2A6E302B}"/>
              </a:ext>
            </a:extLst>
          </p:cNvPr>
          <p:cNvSpPr txBox="1"/>
          <p:nvPr/>
        </p:nvSpPr>
        <p:spPr>
          <a:xfrm>
            <a:off x="2132759" y="3753583"/>
            <a:ext cx="5785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JIS X 25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03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0:2012 (ISO/IEC 25030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2007)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図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8−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ソフトウェア品質要求事項の定義及び分析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」より 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767AA66-263F-3C90-2989-F023D7B8D166}"/>
              </a:ext>
            </a:extLst>
          </p:cNvPr>
          <p:cNvSpPr/>
          <p:nvPr/>
        </p:nvSpPr>
        <p:spPr>
          <a:xfrm>
            <a:off x="2308910" y="2258245"/>
            <a:ext cx="972000" cy="1080000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要求定義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85B9E-3B29-6410-4ABB-5DA00133B733}"/>
              </a:ext>
            </a:extLst>
          </p:cNvPr>
          <p:cNvSpPr/>
          <p:nvPr/>
        </p:nvSpPr>
        <p:spPr>
          <a:xfrm>
            <a:off x="5071013" y="2277295"/>
            <a:ext cx="1116000" cy="1080000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分析プロセス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49F87D-E61B-532E-9DC5-6AEF56248C2F}"/>
              </a:ext>
            </a:extLst>
          </p:cNvPr>
          <p:cNvSpPr/>
          <p:nvPr/>
        </p:nvSpPr>
        <p:spPr>
          <a:xfrm>
            <a:off x="996973" y="2120551"/>
            <a:ext cx="1008000" cy="9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品質ニーズ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・明記されたもの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・暗黙のもの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・気づかないもの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F6F28C-4C17-27F2-1DCE-F5A2CAC89BDD}"/>
              </a:ext>
            </a:extLst>
          </p:cNvPr>
          <p:cNvSpPr/>
          <p:nvPr/>
        </p:nvSpPr>
        <p:spPr>
          <a:xfrm>
            <a:off x="3548055" y="1619812"/>
            <a:ext cx="1285217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EFF878-8C7A-0857-37E9-6EEBF52DE660}"/>
              </a:ext>
            </a:extLst>
          </p:cNvPr>
          <p:cNvSpPr/>
          <p:nvPr/>
        </p:nvSpPr>
        <p:spPr>
          <a:xfrm>
            <a:off x="3548055" y="3164073"/>
            <a:ext cx="1285217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その他の要求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F13E86-02E5-E007-15CA-3A83629A3AE2}"/>
              </a:ext>
            </a:extLst>
          </p:cNvPr>
          <p:cNvSpPr/>
          <p:nvPr/>
        </p:nvSpPr>
        <p:spPr>
          <a:xfrm>
            <a:off x="3548055" y="1998877"/>
            <a:ext cx="1285217" cy="10598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・利用時品質特性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・製品品質特性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・データ品質特性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4C8836A-AD1B-B172-B682-8409C17D0A66}"/>
              </a:ext>
            </a:extLst>
          </p:cNvPr>
          <p:cNvSpPr/>
          <p:nvPr/>
        </p:nvSpPr>
        <p:spPr>
          <a:xfrm>
            <a:off x="6545338" y="1733870"/>
            <a:ext cx="1732682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業務プロセスへの要求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43D218-D5A9-FC6C-91D1-8330077916CF}"/>
              </a:ext>
            </a:extLst>
          </p:cNvPr>
          <p:cNvSpPr/>
          <p:nvPr/>
        </p:nvSpPr>
        <p:spPr>
          <a:xfrm>
            <a:off x="6545338" y="2109629"/>
            <a:ext cx="1732682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ハードウェアへの要求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C779FA0-D2F0-A4CB-A211-1722C526D2D6}"/>
              </a:ext>
            </a:extLst>
          </p:cNvPr>
          <p:cNvSpPr/>
          <p:nvPr/>
        </p:nvSpPr>
        <p:spPr>
          <a:xfrm>
            <a:off x="6518910" y="2492026"/>
            <a:ext cx="1785538" cy="8232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55D9-2E28-7588-1493-5D58D47F76D8}"/>
              </a:ext>
            </a:extLst>
          </p:cNvPr>
          <p:cNvSpPr/>
          <p:nvPr/>
        </p:nvSpPr>
        <p:spPr>
          <a:xfrm>
            <a:off x="6400930" y="1487456"/>
            <a:ext cx="2021498" cy="193570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コンピュータ・システムへの要求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547A88-D38B-29A4-24F8-B994592BDFBA}"/>
              </a:ext>
            </a:extLst>
          </p:cNvPr>
          <p:cNvSpPr/>
          <p:nvPr/>
        </p:nvSpPr>
        <p:spPr>
          <a:xfrm>
            <a:off x="6692824" y="2738924"/>
            <a:ext cx="1437710" cy="491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ソフトウェア品質要求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・測定項目と測定方法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BF1AAC1-641C-FCE5-8F87-62E0D1224A3B}"/>
              </a:ext>
            </a:extLst>
          </p:cNvPr>
          <p:cNvSpPr/>
          <p:nvPr/>
        </p:nvSpPr>
        <p:spPr>
          <a:xfrm>
            <a:off x="1032973" y="1743637"/>
            <a:ext cx="93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利用シナリオ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C334AA-31DC-22F3-E3A3-E4511D74CAE4}"/>
              </a:ext>
            </a:extLst>
          </p:cNvPr>
          <p:cNvSpPr/>
          <p:nvPr/>
        </p:nvSpPr>
        <p:spPr>
          <a:xfrm>
            <a:off x="1032973" y="3164073"/>
            <a:ext cx="93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引き渡し時期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4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115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11</cp:revision>
  <dcterms:created xsi:type="dcterms:W3CDTF">2023-12-06T09:37:19Z</dcterms:created>
  <dcterms:modified xsi:type="dcterms:W3CDTF">2023-12-10T22:18:42Z</dcterms:modified>
</cp:coreProperties>
</file>