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3F115-4D9C-6252-334A-685696733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EF5A4-DBBE-59D4-6710-A84A6F12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CF6D0-AD78-9BE6-469D-193F5FA5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DB046-0BC4-3E7A-1A28-46529ADC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E2606-26F1-2D21-457D-4BA8B142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729E-FEAF-B83E-98D2-C92BE299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FFB272-8438-73F0-B4F9-11DD054D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74DF2-3D5C-F6FC-C6B3-C5B71621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FA849-5DCF-8AF8-4773-9EB4F929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CFEBB-D0D2-EE52-CE94-A776CE2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BBBD7C-75B3-547F-408B-A85151DE4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838F9C-FE89-3CE2-C738-454F11AA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F49DC3-64A3-1CFA-AA42-F9ADBD5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3B08F-126F-059E-DB53-B4D625B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F9ED3-9FC0-D6D6-0B29-B22F68C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9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CF8DF-8C3A-5709-4F67-3A54A7B1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0100A-35E1-E94C-70D1-C8BB84F6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8577A-DD73-1AFE-73F2-D7662D0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F497A-3F8D-A2F6-18CF-ABBC3708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8934B-E908-0600-4629-72E10C2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5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EE89F-3470-6A9C-6E70-DBE10C1B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8B11FC-C945-68B6-C15A-152D5CB4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DB0B3-138D-73FF-435D-54D8BFA4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4CC6-4E19-1A01-8D43-CAB02AC3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1407F4-EE2D-4AF0-6BC5-96EB34C1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3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EF976-D8EC-AFE7-65EB-3C4FA5C0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9F5A5-5E98-9BF5-0850-7E9ACA72B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4FE43-97CD-71C9-AB48-BB9BC0453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68051E-63BA-892A-0FE5-4346E5CE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CA-A781-9F21-A504-3F0A6967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D8D4C-D214-9B1A-E4D2-6E26112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2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1F7A0-67F8-0D75-D894-4F9C3EEB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8930A2-189B-A71D-AFC0-B23B5C9A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DD8132-524B-B009-275B-C81B759E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58268A-5115-BC79-8B14-E3EE9F0FD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2FB22B-A83E-5CB7-64E1-45EEAB080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776182-215A-B204-9AE6-F61F8748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2D0D51-E1D4-08B5-2543-02D5812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17EA9E-E568-5E58-FBF1-6F2E920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8C9F8-A43E-CFF1-1802-ACA31345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D6532C-BA85-F6E4-9223-6C82AD9C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49C884-6593-C57C-73F9-5F0E7BC8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5F6AB2-4498-2274-B761-38D09C77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F20AD0-B699-545E-1DFC-220794AA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6A4389-2A12-A53D-90B2-76C41264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7026FF-EF35-7756-C608-2A9B9679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5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EB31-EE5A-EFA3-F779-3DACBC9D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3918D-40FA-1318-3561-64959137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3FD2F8-3875-DBDD-9145-99790CB96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3EE3E0-C50C-B839-9D9C-73BCE42A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887520-F0B7-2DA9-8390-663DD0D7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506245-1A62-0E17-8F41-0A537B1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65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C2DA-1195-D568-CA5B-E5647B9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591D82-8637-68C0-E8A5-16FCB919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B403F4-E27D-6ACA-0432-598509BD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00D1F-AE00-F412-6E9A-8AAC65E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092AA-40ED-EA6A-8576-3B2FA4E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9967A2-67DD-43D6-6510-5C77AB07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19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6CB8CA-A951-0572-960D-39549EB4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F1452C-5798-C576-7E13-5900A032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86625-03D0-F85A-925B-AC33C996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F34A1-8FE8-4336-9B45-D6EF1DC7421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0E622-8D72-2265-1D21-A89FFA1A1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B7220-6FE0-E0B8-7F3D-D4796438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B1C69-F2D5-4314-9AFF-8A1861F724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87E59D-8136-07A7-4F61-243749BF9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99" y="1223654"/>
            <a:ext cx="4629796" cy="44106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EB9DCD-550B-212D-458D-6F6B402C9885}"/>
              </a:ext>
            </a:extLst>
          </p:cNvPr>
          <p:cNvSpPr txBox="1"/>
          <p:nvPr/>
        </p:nvSpPr>
        <p:spPr>
          <a:xfrm>
            <a:off x="1464842" y="4392426"/>
            <a:ext cx="29322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魅力的品質と当り前品質</a:t>
            </a:r>
            <a:r>
              <a:rPr lang="ja-JP" altLang="en-US" sz="1100">
                <a:solidFill>
                  <a:srgbClr val="6666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、狩野紀昭</a:t>
            </a:r>
            <a:endParaRPr lang="en-US" altLang="ja-JP" sz="1100" b="0" i="0">
              <a:solidFill>
                <a:srgbClr val="666666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日本品質管理学会　学会誌「品質」</a:t>
            </a:r>
            <a:r>
              <a:rPr lang="ja-JP" altLang="en-US" sz="1100">
                <a:solidFill>
                  <a:srgbClr val="6666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1984</a:t>
            </a:r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年、</a:t>
            </a:r>
            <a:endParaRPr lang="en-US" altLang="ja-JP" sz="1100" b="0" i="0">
              <a:solidFill>
                <a:srgbClr val="666666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より引用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9F4EA6-4C6E-9C58-D374-9432518656EE}"/>
              </a:ext>
            </a:extLst>
          </p:cNvPr>
          <p:cNvSpPr txBox="1"/>
          <p:nvPr/>
        </p:nvSpPr>
        <p:spPr>
          <a:xfrm>
            <a:off x="1464842" y="29327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不満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18FC5-B765-C364-F0F0-5F78CCA03D67}"/>
              </a:ext>
            </a:extLst>
          </p:cNvPr>
          <p:cNvSpPr txBox="1"/>
          <p:nvPr/>
        </p:nvSpPr>
        <p:spPr>
          <a:xfrm>
            <a:off x="2495663" y="29327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満足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534F60-8C35-0D60-BF33-192B595197EC}"/>
              </a:ext>
            </a:extLst>
          </p:cNvPr>
          <p:cNvSpPr txBox="1"/>
          <p:nvPr/>
        </p:nvSpPr>
        <p:spPr>
          <a:xfrm>
            <a:off x="1394310" y="385252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不充足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E01F0C-3099-6016-2C2C-FAB811AB1321}"/>
              </a:ext>
            </a:extLst>
          </p:cNvPr>
          <p:cNvSpPr txBox="1"/>
          <p:nvPr/>
        </p:nvSpPr>
        <p:spPr>
          <a:xfrm>
            <a:off x="2495663" y="385252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充足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FDD0DA-4AFB-3692-F19E-4244768824FB}"/>
              </a:ext>
            </a:extLst>
          </p:cNvPr>
          <p:cNvSpPr txBox="1"/>
          <p:nvPr/>
        </p:nvSpPr>
        <p:spPr>
          <a:xfrm>
            <a:off x="3185714" y="3143342"/>
            <a:ext cx="607859" cy="2616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満足感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DFDD71-26ED-772B-0EF7-292465E1B5BB}"/>
              </a:ext>
            </a:extLst>
          </p:cNvPr>
          <p:cNvSpPr txBox="1"/>
          <p:nvPr/>
        </p:nvSpPr>
        <p:spPr>
          <a:xfrm>
            <a:off x="3159069" y="3578817"/>
            <a:ext cx="1172116" cy="2616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物理的充足状況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7BD73-A7B3-65A7-9BFC-A67056C733AF}"/>
              </a:ext>
            </a:extLst>
          </p:cNvPr>
          <p:cNvSpPr txBox="1"/>
          <p:nvPr/>
        </p:nvSpPr>
        <p:spPr>
          <a:xfrm>
            <a:off x="1834941" y="241928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一元的な認識方法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55A0B91-5B4D-890D-08DF-5A8266B7724A}"/>
              </a:ext>
            </a:extLst>
          </p:cNvPr>
          <p:cNvCxnSpPr>
            <a:cxnSpLocks/>
          </p:cNvCxnSpPr>
          <p:nvPr/>
        </p:nvCxnSpPr>
        <p:spPr>
          <a:xfrm>
            <a:off x="1413161" y="3274147"/>
            <a:ext cx="1656000" cy="0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C949088-B4D2-99B2-9DEF-E4D245C789B0}"/>
              </a:ext>
            </a:extLst>
          </p:cNvPr>
          <p:cNvCxnSpPr>
            <a:cxnSpLocks/>
          </p:cNvCxnSpPr>
          <p:nvPr/>
        </p:nvCxnSpPr>
        <p:spPr>
          <a:xfrm>
            <a:off x="1413161" y="3709622"/>
            <a:ext cx="1656000" cy="0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2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39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2023-12-24T05:02:47Z</dcterms:created>
  <dcterms:modified xsi:type="dcterms:W3CDTF">2023-12-24T23:17:42Z</dcterms:modified>
</cp:coreProperties>
</file>