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8E1B7E-66F2-6D36-6342-CD493FFB6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8AC19E-F46C-6718-44BE-0B5A26160D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F6DA01-69DE-44D7-C7E2-11837EBB1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0F9063-6FED-7A0D-9942-4A5ED54E9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A329644-959C-548F-6628-41064B15C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046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81C4B5-AB70-3D88-0C58-A3FBE3DF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7918509-C9B5-CE47-0E26-0E9534C79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1C7326-8F47-7C73-082B-23A424E58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4A6858-94C3-073C-CB79-D464BD916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B0E07-1775-A3CC-CCF6-826C1CBE3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015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91A9D8D-E344-7B5E-E73A-7B73F6293F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8BC26F5-7C31-D45C-BB5D-58CB43FF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E11FD6-4845-6A7E-CBBE-F0F76203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28D79A-6A81-D62C-368F-8A3F3F0F2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D8765A-1D58-756E-4D45-6B5B2986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838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0B1A0-6BD5-1773-1478-DB0F22E8A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04C04C-4997-3AE3-4180-453F3452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DBC234-329D-47EC-6AC9-4514E9433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440B7A1-BACF-08D0-DFED-DC0C56DFF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3E9437-0C01-4009-8F82-2C72F55F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33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968DF0-211D-3F8B-5CCD-A115D834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E755C9-2877-EEA8-CB94-2D78E2F2F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DAE778-5261-4FE7-DC41-A8A54D03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4396F4-FE5B-B150-D8CF-F2F6DE2C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865317-43FE-3279-AA68-D69BFD670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959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369DD-B986-13F6-3DC8-38FF4F4E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51F59D-69B2-EB54-72CD-96FA9C54BA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C1C3DA-1DD1-D85D-53B5-E1BBEA5FD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B82B81-6F86-39F1-E759-4EAF122E1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B934F26-1593-9EAB-C3A7-1AC20A6A6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F0F2CB-E457-73A0-D3B5-31703D09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685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333DE7-E1E4-D0A9-6E79-FFADC2DC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A84B16-6FCB-E148-7800-59B9A1D53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5E71D-3718-5962-883B-A0A9FBFC0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971685-95F7-85F5-1E6E-DE5779833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78A4C0A-D0AD-47B5-84C1-6C3A39C10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AF14DC4-1D9D-D7EB-AD93-2FDD4862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5369206-22FF-7809-9028-6420692A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B44459F-0BEE-3C74-5844-1C677720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6119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49AE5-D09B-A29C-D90F-52DA29207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8E58EA3-ABD0-65DA-4C37-A513E08F4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324BD-7893-FF72-FE13-EE83FB769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6B81F2-DB86-170C-DB02-BC0E22C69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4800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F643A09-1D70-189B-60A6-37F25399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189776E-A2AD-7739-7914-72F86A0B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C67EE1F-0C7F-613A-7233-5F41D91F1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5047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99B847-ED28-B534-80CF-290BD44F1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2D578F-39E6-DF33-DAD5-28110D2D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3D4E86-B2E1-FC68-8360-61E47AC39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D2E64F3-D7DB-0B3A-5E16-6AA09BFE4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47E038C-6055-292C-E46E-650E6AAA3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975442-F5D1-A007-DD2B-412E1400F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441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15A114-5C1F-F03A-8BD1-379AD150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D59ECAA-3913-D255-EBC7-E342FBD05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4E50EC-5162-2F2A-DE27-B814BE9CD4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2CC992-ED7D-8B14-F3AD-70C86B5E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6392AE-EDF1-A070-C6D3-AB71F42F1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2BDCBBC-6BCD-F2C6-126B-462EA4D3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1077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F2641A8-20F1-E69B-97AC-F78A85283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C903E5-5502-EC8C-12A1-90D3F0802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BBD167-4AFC-69A1-EF57-9CBB8FB292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74D025-C957-4384-9274-89FE6C5FCF4C}" type="datetimeFigureOut">
              <a:rPr kumimoji="1" lang="ja-JP" altLang="en-US" smtClean="0"/>
              <a:t>2023/12/24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EE9DA6-EE0A-FAE9-EFC6-07C5E89CC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915E6-BE48-6D6D-3099-BA4F84BA83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D44DA5-FAC7-4A52-87C3-A56BDA1B039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350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62C00F4-42A5-61F7-150C-148477A9C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488" y="0"/>
            <a:ext cx="4255023" cy="6858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064A721-B0B3-0373-14D9-B9FE718B2E00}"/>
              </a:ext>
            </a:extLst>
          </p:cNvPr>
          <p:cNvSpPr txBox="1"/>
          <p:nvPr/>
        </p:nvSpPr>
        <p:spPr>
          <a:xfrm>
            <a:off x="1638795" y="1930854"/>
            <a:ext cx="220765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魅力的品質と当り前品質</a:t>
            </a:r>
            <a:endParaRPr lang="en-US" altLang="ja-JP" sz="1100" b="0" i="0">
              <a:solidFill>
                <a:srgbClr val="666666"/>
              </a:solidFill>
              <a:effectLst/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品質 </a:t>
            </a:r>
            <a:r>
              <a:rPr lang="en-US" altLang="ja-JP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14 (2), 147-156, 1984</a:t>
            </a:r>
          </a:p>
          <a:p>
            <a:pPr algn="l"/>
            <a:r>
              <a:rPr lang="ja-JP" altLang="en-US" sz="1100" b="0" i="0">
                <a:solidFill>
                  <a:srgbClr val="666666"/>
                </a:solidFill>
                <a:effectLst/>
                <a:latin typeface="Meiryo UI" panose="020B0604030504040204" pitchFamily="50" charset="-128"/>
                <a:ea typeface="Meiryo UI" panose="020B0604030504040204" pitchFamily="50" charset="-128"/>
              </a:rPr>
              <a:t>一般社団法人 日本品質管理学会</a:t>
            </a:r>
          </a:p>
        </p:txBody>
      </p:sp>
    </p:spTree>
    <p:extLst>
      <p:ext uri="{BB962C8B-B14F-4D97-AF65-F5344CB8AC3E}">
        <p14:creationId xmlns:p14="http://schemas.microsoft.com/office/powerpoint/2010/main" val="1847765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 UI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貴哲 山岡</dc:creator>
  <cp:lastModifiedBy>貴哲 山岡</cp:lastModifiedBy>
  <cp:revision>1</cp:revision>
  <dcterms:created xsi:type="dcterms:W3CDTF">2023-12-24T05:06:11Z</dcterms:created>
  <dcterms:modified xsi:type="dcterms:W3CDTF">2023-12-24T05:06:55Z</dcterms:modified>
</cp:coreProperties>
</file>