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51CFB-D171-8F65-F91B-CEB7B41D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F06E23-0041-F402-9F03-B65E36FE5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CDF46-C68E-4B5F-7F55-314CEEB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4D309-931A-4CDD-A6D7-130DAB8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4B036-9DAC-6BB9-E844-68854A7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21F4B-0D0C-AA5A-9B0D-E726C58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10D28C-1078-015F-4B97-A25A6504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F2EF6-08F9-3C45-1901-46630A5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89D1B-9EE8-6A68-4FA1-DA386942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814AC-77FB-BD3D-4E08-DD2FAE93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20F08A-9CB9-8604-EB1F-F53E1C20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E62DBC-34CB-2BB2-C00C-BD596A85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1C6DE-3A48-2B37-FC1F-436F388E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1724D-84E0-F91D-2295-13BA84EA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2A5CD-D2AF-F6FD-6275-82BDF68F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B0EEA-FF20-02DE-599E-86DEF9B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23042-173E-D565-5BBB-ED6AC1F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6E216-C753-605D-9601-83142573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7C75-9C4D-D5AB-A261-8B0ADC4F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1DC36-FA92-65CF-A5A7-EFD53BD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5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E8672-0360-3758-3A9F-00CD693D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8DBE0F-8F96-C6D7-7B7D-910875D1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6E866-9F1E-1378-CE45-11F09EA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342EB-A560-9E9B-4857-BAB0E40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759A-BC64-D631-3AE6-D18566F6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CD07C-46A5-9303-014B-0023065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60D62-C7EF-9060-C866-84505571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BDFC0-0EEB-7C1D-149D-BE93EFD5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266C7-88B1-0B20-F47B-7F3176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3EC107-8130-0297-A0BB-81536FB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4D7E30-3C5F-22D9-47D1-D3B58DE6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61752-312F-CB49-0BA1-8703AA1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59312-6A3C-A8BB-8493-FAAB49CF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EDBD0-4578-CF4B-D888-83B63D4E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01D430-D146-B637-F5A3-A99236662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BA569B-FD4D-0B1E-C417-8F6E00506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BD5AB-BD26-71E9-9ED5-4AF1B114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652D43-143F-C330-F887-5B264AB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B4C79D-B1CE-D7D6-D33F-1FE92B3F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7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A65D1-CB7B-C368-FBB1-14B7984B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2E8489-F1F3-51D1-DC1D-BD3A2552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50430-5AF2-2A69-1676-F9263C98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C855A-C7A3-35FE-A971-FF89A0B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DE7BA8-BFA7-EC21-DA06-D7762882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D516C4-E8BA-4494-3A6C-7CCAAAF3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B028B8-1F73-36E0-B024-614EFE6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24097-524B-CA4C-F6D4-7D3F7A5D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53C85-F4A1-990A-D8EE-E0B4CA2D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5EE1BD-1EFF-20DE-BBE4-1604D60D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94BB1B-F09E-4B03-4446-EAF3A2C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BD6D9-CC3A-1278-0C9A-91E2AE2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A0CB3-AE5C-B8A8-ED96-D101D771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DBB16-6405-0BC8-0B46-C673DF7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98F698-CB04-1E1F-1F77-5250EA18E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8E324-367C-E159-3336-0D5E03B09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8F8B33-7831-C019-D36E-A4B0B1FE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66981-233C-63C8-8A0B-EEED689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A331E0-6305-68F9-E97B-224E85C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02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5D1A5-BAEA-BC2D-C312-F27A1640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851FAA-9F87-2C2B-8FAC-90D40C989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FBD6B-8C13-9675-08A7-C394BF25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181AF-FA48-F0CF-5CEC-CE71A6AB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D466F-B671-D860-656F-8CB1425D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F3963F-31A0-B227-BAFA-EC519D8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511" y="2016260"/>
            <a:ext cx="3496163" cy="347711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8ED109-0C16-3E9B-545D-02411AAFEF2C}"/>
              </a:ext>
            </a:extLst>
          </p:cNvPr>
          <p:cNvSpPr txBox="1"/>
          <p:nvPr/>
        </p:nvSpPr>
        <p:spPr>
          <a:xfrm>
            <a:off x="8103718" y="1802249"/>
            <a:ext cx="607859" cy="2616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480503-AA6E-7E5F-BFDB-AA76EFA0A931}"/>
              </a:ext>
            </a:extLst>
          </p:cNvPr>
          <p:cNvSpPr txBox="1"/>
          <p:nvPr/>
        </p:nvSpPr>
        <p:spPr>
          <a:xfrm>
            <a:off x="10207663" y="3639912"/>
            <a:ext cx="1172116" cy="2616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物理的充足状況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27B780-0242-64B4-F57B-2A69C14E4859}"/>
              </a:ext>
            </a:extLst>
          </p:cNvPr>
          <p:cNvSpPr txBox="1"/>
          <p:nvPr/>
        </p:nvSpPr>
        <p:spPr>
          <a:xfrm>
            <a:off x="8429592" y="52317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4826CC-1C31-F54F-62E1-9CE05992B4F5}"/>
              </a:ext>
            </a:extLst>
          </p:cNvPr>
          <p:cNvSpPr txBox="1"/>
          <p:nvPr/>
        </p:nvSpPr>
        <p:spPr>
          <a:xfrm>
            <a:off x="7948837" y="207442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4F31A8-2CB0-D795-B78B-754A114FB4B1}"/>
              </a:ext>
            </a:extLst>
          </p:cNvPr>
          <p:cNvSpPr txBox="1"/>
          <p:nvPr/>
        </p:nvSpPr>
        <p:spPr>
          <a:xfrm>
            <a:off x="6772655" y="377667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不充足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1CD615-CDD6-7CC4-E3A8-679C7D53AEDE}"/>
              </a:ext>
            </a:extLst>
          </p:cNvPr>
          <p:cNvSpPr txBox="1"/>
          <p:nvPr/>
        </p:nvSpPr>
        <p:spPr>
          <a:xfrm>
            <a:off x="9768256" y="35184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充足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1C5439B-DF35-F8BF-6329-13D2EB97AD87}"/>
              </a:ext>
            </a:extLst>
          </p:cNvPr>
          <p:cNvSpPr/>
          <p:nvPr/>
        </p:nvSpPr>
        <p:spPr>
          <a:xfrm>
            <a:off x="8472749" y="2225069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kumimoji="1" lang="en-US" altLang="ja-JP" sz="11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魅力的品質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0FF1177-528D-CDF7-03E7-96FAD5D362ED}"/>
              </a:ext>
            </a:extLst>
          </p:cNvPr>
          <p:cNvSpPr/>
          <p:nvPr/>
        </p:nvSpPr>
        <p:spPr>
          <a:xfrm>
            <a:off x="9390849" y="2827723"/>
            <a:ext cx="1116000" cy="288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②一元</a:t>
            </a:r>
            <a:r>
              <a:rPr kumimoji="1" lang="ja-JP" altLang="en-US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的品質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4C048E0-D886-91E5-1269-6CF02093CECE}"/>
              </a:ext>
            </a:extLst>
          </p:cNvPr>
          <p:cNvSpPr/>
          <p:nvPr/>
        </p:nvSpPr>
        <p:spPr>
          <a:xfrm>
            <a:off x="7717829" y="4614671"/>
            <a:ext cx="1224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①当たり前</a:t>
            </a:r>
            <a:r>
              <a:rPr kumimoji="1" lang="ja-JP" altLang="en-US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45820B92-9106-AD32-78E2-6245B3C74FE8}"/>
              </a:ext>
            </a:extLst>
          </p:cNvPr>
          <p:cNvSpPr/>
          <p:nvPr/>
        </p:nvSpPr>
        <p:spPr>
          <a:xfrm rot="1508188">
            <a:off x="9144261" y="2052838"/>
            <a:ext cx="108000" cy="108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7322ED5C-4CD8-2AB2-36A2-92C718CBCC56}"/>
              </a:ext>
            </a:extLst>
          </p:cNvPr>
          <p:cNvSpPr/>
          <p:nvPr/>
        </p:nvSpPr>
        <p:spPr>
          <a:xfrm rot="2814567">
            <a:off x="9726993" y="2356516"/>
            <a:ext cx="108000" cy="10800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0B07F6A0-A123-C585-3975-68C707DFB392}"/>
              </a:ext>
            </a:extLst>
          </p:cNvPr>
          <p:cNvSpPr/>
          <p:nvPr/>
        </p:nvSpPr>
        <p:spPr>
          <a:xfrm rot="4740000">
            <a:off x="9702061" y="3846652"/>
            <a:ext cx="108000" cy="1080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7F04A8-E40F-07F3-ED96-04C06C866F1B}"/>
              </a:ext>
            </a:extLst>
          </p:cNvPr>
          <p:cNvSpPr/>
          <p:nvPr/>
        </p:nvSpPr>
        <p:spPr>
          <a:xfrm>
            <a:off x="9361042" y="4388918"/>
            <a:ext cx="828000" cy="288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④逆</a:t>
            </a:r>
            <a:r>
              <a:rPr kumimoji="1" lang="ja-JP" altLang="en-US" sz="11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DC2420D-1404-11DE-7006-534EF9F05DFC}"/>
              </a:ext>
            </a:extLst>
          </p:cNvPr>
          <p:cNvSpPr/>
          <p:nvPr/>
        </p:nvSpPr>
        <p:spPr>
          <a:xfrm>
            <a:off x="8540722" y="3365442"/>
            <a:ext cx="1116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⑤無関心品質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1182B0D9-6D3C-B21E-8D3C-75550F358F0A}"/>
              </a:ext>
            </a:extLst>
          </p:cNvPr>
          <p:cNvSpPr/>
          <p:nvPr/>
        </p:nvSpPr>
        <p:spPr>
          <a:xfrm rot="5400000">
            <a:off x="9705067" y="3633369"/>
            <a:ext cx="108000" cy="108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CFB17C3C-6031-1EC3-70BF-406158377D1F}"/>
              </a:ext>
            </a:extLst>
          </p:cNvPr>
          <p:cNvSpPr/>
          <p:nvPr/>
        </p:nvSpPr>
        <p:spPr>
          <a:xfrm rot="8351376">
            <a:off x="9706896" y="5060718"/>
            <a:ext cx="108000" cy="1080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7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9</cp:revision>
  <dcterms:created xsi:type="dcterms:W3CDTF">2023-12-24T05:05:01Z</dcterms:created>
  <dcterms:modified xsi:type="dcterms:W3CDTF">2023-12-25T23:54:44Z</dcterms:modified>
</cp:coreProperties>
</file>