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70F10-FB48-B757-88BF-989BB79E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FEC84D-6ED5-67F3-C76E-1DF7AE55D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FA5320-F6F2-A70E-C6CC-E44DC230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F222-09E9-40F0-9EA0-8FDEDD93B3E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C8BE3-738B-5D11-CB0D-F054F98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8B9673-E89E-87FA-08F7-A6C02618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89C-F0D3-4AF6-8E14-321821C3F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75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7A46-B55F-5314-7717-E9467377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EAFB0E-F53D-C290-4E76-3AAD6201C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105C8-2C8C-814D-732A-31CDCB10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F222-09E9-40F0-9EA0-8FDEDD93B3E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03A1D7-7ACB-788D-239A-DF397B23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D2623-973D-201C-8F79-82BB64D4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89C-F0D3-4AF6-8E14-321821C3F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21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173BC85-83F3-46F3-DDCB-A60AF19EA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4FE57C-36E2-D02F-E7F0-325C6FECD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896D1D-C221-407A-B03C-B19B7CDC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F222-09E9-40F0-9EA0-8FDEDD93B3E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26B1CC-41CC-D06A-A8D7-5F202DE4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DFE61-C100-90A8-88D7-E04A0315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89C-F0D3-4AF6-8E14-321821C3F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2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973054-BE0B-5BDF-3527-3BB6DEBB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680052-2FED-E929-D780-9BEBCCF0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A3BEA8-AC55-141E-A642-8D9229E6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F222-09E9-40F0-9EA0-8FDEDD93B3E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AFCB30-844A-F462-F5A8-BB6817FF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C63636-88E8-3BD3-BE43-B31EC255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89C-F0D3-4AF6-8E14-321821C3F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8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1EE2C-0F63-5120-E83B-7AA7B31C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B38621-5003-D8B5-C5E8-00F003CDF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07EA67-8D9D-7C37-214E-FF2C4828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F222-09E9-40F0-9EA0-8FDEDD93B3E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1D1295-658B-E7DE-9618-FFFBA0E9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16C939-F4DC-2A31-5C88-FC379884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89C-F0D3-4AF6-8E14-321821C3F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0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53D6D-1638-8A0B-387E-4AAEA159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75F281-90CF-7DF4-9BCF-CF766ACC1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D0B56F-7D37-030C-F37F-DF7B01411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A518E-1D8F-B4D8-FA36-5CD4256A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F222-09E9-40F0-9EA0-8FDEDD93B3E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B7A450-C77E-48EB-6B96-3AEC6D35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9A9402-780A-6B15-0B5B-FEF8AC6F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89C-F0D3-4AF6-8E14-321821C3F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83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10F88-4752-3473-3AC0-B3877BAE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F73347-98D7-4220-CC64-C9565E215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449ABE-5A1C-5C97-A140-E5F7131CC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8DE35B-31CE-5A26-4FFD-C3EF19D1D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A7F617-BD33-CDED-17BB-A743B37FB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6BE4F-9D68-C00A-0450-9CEAFBEC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F222-09E9-40F0-9EA0-8FDEDD93B3E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B752BE-D4C9-5080-F4D7-8128CE37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7E0BE7-0292-2F1D-B98C-56594ABC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89C-F0D3-4AF6-8E14-321821C3F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391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D58D48-ACBF-7DA1-09FE-46A5CE8F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9C88D4-D546-8271-94F5-84F82A33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F222-09E9-40F0-9EA0-8FDEDD93B3E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E3E472-9BC0-818C-420D-18E7AF15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E9FF26-7A9C-2B61-6FD6-44958179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89C-F0D3-4AF6-8E14-321821C3F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36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DDA84E-8209-14B0-9049-C903D0AB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F222-09E9-40F0-9EA0-8FDEDD93B3E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B408FA-D2D1-7E0F-C852-CADC8F1A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7B4CD7-3E0B-9C18-F5D5-7B86A690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89C-F0D3-4AF6-8E14-321821C3F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1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8E889-649F-5D6D-6694-42FAB707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CEA382-4432-4B89-AE33-D12F76549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99C096-B50C-C903-9B87-B9965D069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1994F7-13A8-5A8C-DDFB-06B9F231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F222-09E9-40F0-9EA0-8FDEDD93B3E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F7A820-164D-C452-ED3E-9F128A89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2FE748-CEFF-75A8-6818-2FE80C55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89C-F0D3-4AF6-8E14-321821C3F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07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FBEBD-F326-62D6-7D65-5D8290A8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FDB728-5FE6-DD6A-471D-6770E5608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83F423-CAD3-AF94-C900-C7AA177C3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BCDB77-3450-0CFF-1838-3FE8CC3E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F222-09E9-40F0-9EA0-8FDEDD93B3E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B84D48-AD20-3EE5-81E2-E7C25CBE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28C4B6-A18C-7AD6-6874-55AD777E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89C-F0D3-4AF6-8E14-321821C3F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95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EB6A6A-E6CF-DFED-23CB-C1C7D0B1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7454EC-35E9-144D-6043-F075F8B8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41746-7F24-D136-8C83-DB7F0AD44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BF222-09E9-40F0-9EA0-8FDEDD93B3E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BF109C-EF52-D365-1B46-05CD618C6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9E762A-B06A-81CD-C0D6-91733F83C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E989C-F0D3-4AF6-8E14-321821C3FA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33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, ベン図表&#10;&#10;自動的に生成された説明">
            <a:extLst>
              <a:ext uri="{FF2B5EF4-FFF2-40B4-BE49-F238E27FC236}">
                <a16:creationId xmlns:a16="http://schemas.microsoft.com/office/drawing/2014/main" id="{1CF21BDF-3C6F-4282-15A6-40C452942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384" y="1736971"/>
            <a:ext cx="5867400" cy="440506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C99B49D9-4B89-7F3D-77DA-9DB4BA5DA088}"/>
              </a:ext>
            </a:extLst>
          </p:cNvPr>
          <p:cNvSpPr/>
          <p:nvPr/>
        </p:nvSpPr>
        <p:spPr>
          <a:xfrm rot="2700000">
            <a:off x="1340676" y="2430410"/>
            <a:ext cx="2520000" cy="1692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4723AF5D-4319-0097-1959-1468BF60FA4D}"/>
              </a:ext>
            </a:extLst>
          </p:cNvPr>
          <p:cNvSpPr/>
          <p:nvPr/>
        </p:nvSpPr>
        <p:spPr>
          <a:xfrm>
            <a:off x="2184441" y="2849032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客観的</a:t>
            </a:r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側面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「●●とは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■■である」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EB843D7-B85F-9239-2D85-C980B47EE5BC}"/>
              </a:ext>
            </a:extLst>
          </p:cNvPr>
          <p:cNvSpPr/>
          <p:nvPr/>
        </p:nvSpPr>
        <p:spPr>
          <a:xfrm rot="-2700000">
            <a:off x="1940782" y="2421241"/>
            <a:ext cx="2520000" cy="1692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E1C243D-E463-5EBE-811C-093C491A2E58}"/>
              </a:ext>
            </a:extLst>
          </p:cNvPr>
          <p:cNvSpPr/>
          <p:nvPr/>
        </p:nvSpPr>
        <p:spPr>
          <a:xfrm rot="-2700000">
            <a:off x="1340683" y="3048653"/>
            <a:ext cx="2520000" cy="169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6BBA081-8620-137E-5275-B37404E3F611}"/>
              </a:ext>
            </a:extLst>
          </p:cNvPr>
          <p:cNvSpPr/>
          <p:nvPr/>
        </p:nvSpPr>
        <p:spPr>
          <a:xfrm rot="2700000">
            <a:off x="1956214" y="3034070"/>
            <a:ext cx="2520000" cy="169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いろいろな色の目のイラスト（緑）">
            <a:extLst>
              <a:ext uri="{FF2B5EF4-FFF2-40B4-BE49-F238E27FC236}">
                <a16:creationId xmlns:a16="http://schemas.microsoft.com/office/drawing/2014/main" id="{8990C69D-C6E3-A975-8D32-29F107550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99" y="1843924"/>
            <a:ext cx="676924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いろいろな色の目のイラスト（青）">
            <a:extLst>
              <a:ext uri="{FF2B5EF4-FFF2-40B4-BE49-F238E27FC236}">
                <a16:creationId xmlns:a16="http://schemas.microsoft.com/office/drawing/2014/main" id="{C41E54C8-48B2-0C64-FE70-C82246C45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99" y="4962910"/>
            <a:ext cx="676924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いろいろな色の目のイラスト（オレンジ）">
            <a:extLst>
              <a:ext uri="{FF2B5EF4-FFF2-40B4-BE49-F238E27FC236}">
                <a16:creationId xmlns:a16="http://schemas.microsoft.com/office/drawing/2014/main" id="{998DBCF6-979A-3B47-D55B-1AB949A33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926" y="4962910"/>
            <a:ext cx="676924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いろいろな色の目のイラスト（黒）">
            <a:extLst>
              <a:ext uri="{FF2B5EF4-FFF2-40B4-BE49-F238E27FC236}">
                <a16:creationId xmlns:a16="http://schemas.microsoft.com/office/drawing/2014/main" id="{E73BBC2F-F330-C02F-71C3-F77C69F82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626" y="1755024"/>
            <a:ext cx="676924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1F7E392-859D-4A94-AA37-9316381421D7}"/>
              </a:ext>
            </a:extLst>
          </p:cNvPr>
          <p:cNvSpPr txBox="1"/>
          <p:nvPr/>
        </p:nvSpPr>
        <p:spPr>
          <a:xfrm>
            <a:off x="614966" y="2325536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さんの見方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FEA3E5-DD49-60BF-A5FF-4E8E5D73C2CA}"/>
              </a:ext>
            </a:extLst>
          </p:cNvPr>
          <p:cNvSpPr txBox="1"/>
          <p:nvPr/>
        </p:nvSpPr>
        <p:spPr>
          <a:xfrm>
            <a:off x="4147095" y="223663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さんの見方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8C91E3-30E8-153F-137C-FF410FAD1B06}"/>
              </a:ext>
            </a:extLst>
          </p:cNvPr>
          <p:cNvSpPr txBox="1"/>
          <p:nvPr/>
        </p:nvSpPr>
        <p:spPr>
          <a:xfrm>
            <a:off x="704668" y="543299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さんの見方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16012A-EC50-B5CC-3230-D9469FDBD39A}"/>
              </a:ext>
            </a:extLst>
          </p:cNvPr>
          <p:cNvSpPr txBox="1"/>
          <p:nvPr/>
        </p:nvSpPr>
        <p:spPr>
          <a:xfrm>
            <a:off x="4128784" y="5432996"/>
            <a:ext cx="901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さんの見方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A1064A-A355-A4DA-9FEF-11C4410800A2}"/>
              </a:ext>
            </a:extLst>
          </p:cNvPr>
          <p:cNvSpPr txBox="1"/>
          <p:nvPr/>
        </p:nvSpPr>
        <p:spPr>
          <a:xfrm>
            <a:off x="1599795" y="254605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主観的側面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8311D3-4C2D-82A7-6B0C-9AE49CE169E9}"/>
              </a:ext>
            </a:extLst>
          </p:cNvPr>
          <p:cNvSpPr txBox="1"/>
          <p:nvPr/>
        </p:nvSpPr>
        <p:spPr>
          <a:xfrm>
            <a:off x="3313142" y="255875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主観的側面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E2EF60E-A8EA-235A-8519-B993AD475171}"/>
              </a:ext>
            </a:extLst>
          </p:cNvPr>
          <p:cNvSpPr txBox="1"/>
          <p:nvPr/>
        </p:nvSpPr>
        <p:spPr>
          <a:xfrm>
            <a:off x="3265805" y="440255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主観的側面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2B3106-C754-B9F4-EA59-13CC6244D86E}"/>
              </a:ext>
            </a:extLst>
          </p:cNvPr>
          <p:cNvSpPr txBox="1"/>
          <p:nvPr/>
        </p:nvSpPr>
        <p:spPr>
          <a:xfrm>
            <a:off x="1680616" y="446375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主観的側面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BA4BAE3-766E-F9D7-2FB7-DA1E93EADE1B}"/>
              </a:ext>
            </a:extLst>
          </p:cNvPr>
          <p:cNvCxnSpPr/>
          <p:nvPr/>
        </p:nvCxnSpPr>
        <p:spPr>
          <a:xfrm flipV="1">
            <a:off x="3907740" y="2110509"/>
            <a:ext cx="288000" cy="28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7DC6B26-CFF8-FB46-C735-C3E734674560}"/>
              </a:ext>
            </a:extLst>
          </p:cNvPr>
          <p:cNvCxnSpPr>
            <a:cxnSpLocks/>
          </p:cNvCxnSpPr>
          <p:nvPr/>
        </p:nvCxnSpPr>
        <p:spPr>
          <a:xfrm flipH="1" flipV="1">
            <a:off x="1418540" y="2212109"/>
            <a:ext cx="288000" cy="288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96365DA-F8DD-2BB2-4058-62DD6F68EB10}"/>
              </a:ext>
            </a:extLst>
          </p:cNvPr>
          <p:cNvCxnSpPr>
            <a:cxnSpLocks/>
          </p:cNvCxnSpPr>
          <p:nvPr/>
        </p:nvCxnSpPr>
        <p:spPr>
          <a:xfrm flipH="1">
            <a:off x="1469340" y="4714009"/>
            <a:ext cx="288000" cy="28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5F6A9E3-3289-05E1-5D90-7AC4286BD39A}"/>
              </a:ext>
            </a:extLst>
          </p:cNvPr>
          <p:cNvCxnSpPr>
            <a:cxnSpLocks/>
          </p:cNvCxnSpPr>
          <p:nvPr/>
        </p:nvCxnSpPr>
        <p:spPr>
          <a:xfrm>
            <a:off x="4047440" y="4701309"/>
            <a:ext cx="288000" cy="288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3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36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4</cp:revision>
  <dcterms:created xsi:type="dcterms:W3CDTF">2023-12-24T23:18:15Z</dcterms:created>
  <dcterms:modified xsi:type="dcterms:W3CDTF">2023-12-25T19:13:04Z</dcterms:modified>
</cp:coreProperties>
</file>