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プログラムのコードが表示されたコンピューターのイラスト ...">
            <a:extLst>
              <a:ext uri="{FF2B5EF4-FFF2-40B4-BE49-F238E27FC236}">
                <a16:creationId xmlns:a16="http://schemas.microsoft.com/office/drawing/2014/main" id="{2D46B277-951C-D944-349E-AB600832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8" y="872198"/>
            <a:ext cx="1413868" cy="12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デスクトップパソコンのイラスト | かわいいフリー素材集 いらすとや">
            <a:extLst>
              <a:ext uri="{FF2B5EF4-FFF2-40B4-BE49-F238E27FC236}">
                <a16:creationId xmlns:a16="http://schemas.microsoft.com/office/drawing/2014/main" id="{4E306C6D-3781-01F3-EAB1-F31E101A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8" y="1690766"/>
            <a:ext cx="95184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BAB36-3823-5CB0-D27C-16D9764E3423}"/>
              </a:ext>
            </a:extLst>
          </p:cNvPr>
          <p:cNvSpPr txBox="1"/>
          <p:nvPr/>
        </p:nvSpPr>
        <p:spPr>
          <a:xfrm flipH="1">
            <a:off x="546331" y="328788"/>
            <a:ext cx="1467068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000" b="1" u="sng" dirty="0"/>
              <a:t>ローカル関数呼び出し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EFA991-87F3-F231-2279-7FF33F840903}"/>
              </a:ext>
            </a:extLst>
          </p:cNvPr>
          <p:cNvSpPr txBox="1"/>
          <p:nvPr/>
        </p:nvSpPr>
        <p:spPr>
          <a:xfrm flipH="1">
            <a:off x="4065739" y="387551"/>
            <a:ext cx="1467068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000" b="1" u="sng" dirty="0"/>
              <a:t>リモート関数呼び出し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7D62F25-3D02-5911-FD7C-E0ACF6274B8B}"/>
              </a:ext>
            </a:extLst>
          </p:cNvPr>
          <p:cNvSpPr/>
          <p:nvPr/>
        </p:nvSpPr>
        <p:spPr>
          <a:xfrm>
            <a:off x="562131" y="2461796"/>
            <a:ext cx="1728000" cy="36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関数呼び出しが</a:t>
            </a:r>
            <a:endParaRPr kumimoji="1" lang="en-US" altLang="ja-JP" sz="10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コンピュータ内で完結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915FA3-382D-9BA5-64B1-3DC4337AB3A4}"/>
              </a:ext>
            </a:extLst>
          </p:cNvPr>
          <p:cNvSpPr/>
          <p:nvPr/>
        </p:nvSpPr>
        <p:spPr>
          <a:xfrm>
            <a:off x="4162740" y="2461796"/>
            <a:ext cx="1728000" cy="36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000" dirty="0"/>
              <a:t>ローカルから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リモートの関数を呼び出し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CEAE699B-BB2B-9F20-BCE3-B605209D9374}"/>
              </a:ext>
            </a:extLst>
          </p:cNvPr>
          <p:cNvSpPr/>
          <p:nvPr/>
        </p:nvSpPr>
        <p:spPr>
          <a:xfrm>
            <a:off x="1444133" y="808504"/>
            <a:ext cx="798693" cy="272415"/>
          </a:xfrm>
          <a:prstGeom prst="wedgeRoundRectCallout">
            <a:avLst>
              <a:gd name="adj1" fmla="val -69728"/>
              <a:gd name="adj2" fmla="val 139423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7FF4DC2-6FC2-4824-84CD-12531A6BF193}"/>
              </a:ext>
            </a:extLst>
          </p:cNvPr>
          <p:cNvSpPr/>
          <p:nvPr/>
        </p:nvSpPr>
        <p:spPr>
          <a:xfrm>
            <a:off x="1442617" y="1544737"/>
            <a:ext cx="808591" cy="272415"/>
          </a:xfrm>
          <a:prstGeom prst="wedgeRoundRectCallout">
            <a:avLst>
              <a:gd name="adj1" fmla="val -59706"/>
              <a:gd name="adj2" fmla="val -94842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Hello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698EAA9-28FA-3E1C-E9A4-92D9CF6A4046}"/>
              </a:ext>
            </a:extLst>
          </p:cNvPr>
          <p:cNvSpPr/>
          <p:nvPr/>
        </p:nvSpPr>
        <p:spPr>
          <a:xfrm>
            <a:off x="4162740" y="1715546"/>
            <a:ext cx="808591" cy="272415"/>
          </a:xfrm>
          <a:prstGeom prst="wedgeRoundRectCallout">
            <a:avLst>
              <a:gd name="adj1" fmla="val -69130"/>
              <a:gd name="adj2" fmla="val 8347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Hello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51062E-748F-22FA-9A80-C28D00456645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>
            <a:off x="2242826" y="944712"/>
            <a:ext cx="8382" cy="736233"/>
          </a:xfrm>
          <a:prstGeom prst="bentConnector3">
            <a:avLst>
              <a:gd name="adj1" fmla="val 2827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1">
            <a:extLst>
              <a:ext uri="{FF2B5EF4-FFF2-40B4-BE49-F238E27FC236}">
                <a16:creationId xmlns:a16="http://schemas.microsoft.com/office/drawing/2014/main" id="{E288EB8E-6402-28DD-EA14-E24DA872143E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3877961" y="1169190"/>
            <a:ext cx="667314" cy="425398"/>
          </a:xfrm>
          <a:prstGeom prst="bentConnector3">
            <a:avLst>
              <a:gd name="adj1" fmla="val 6998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1">
            <a:extLst>
              <a:ext uri="{FF2B5EF4-FFF2-40B4-BE49-F238E27FC236}">
                <a16:creationId xmlns:a16="http://schemas.microsoft.com/office/drawing/2014/main" id="{C12E4334-50A0-80E9-92F9-A67A354C5C7B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4868436" y="1151127"/>
            <a:ext cx="803522" cy="59773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EEC175-2CD1-8B4A-7F7D-02F8B7CB0F36}"/>
              </a:ext>
            </a:extLst>
          </p:cNvPr>
          <p:cNvSpPr txBox="1"/>
          <p:nvPr/>
        </p:nvSpPr>
        <p:spPr>
          <a:xfrm>
            <a:off x="5555022" y="15469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EF79E5-6A0A-268C-7C1C-F831D66E91BA}"/>
              </a:ext>
            </a:extLst>
          </p:cNvPr>
          <p:cNvSpPr txBox="1"/>
          <p:nvPr/>
        </p:nvSpPr>
        <p:spPr>
          <a:xfrm>
            <a:off x="3669936" y="12874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A58D354-10D4-F5C2-4D45-040FE5E834FD}"/>
              </a:ext>
            </a:extLst>
          </p:cNvPr>
          <p:cNvSpPr txBox="1"/>
          <p:nvPr/>
        </p:nvSpPr>
        <p:spPr>
          <a:xfrm>
            <a:off x="2449564" y="11494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5ACBF6A-F185-DC8B-4735-498C6D2F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54" y="666755"/>
            <a:ext cx="910409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プログラミングをする人のイラスト（女性）">
            <a:extLst>
              <a:ext uri="{FF2B5EF4-FFF2-40B4-BE49-F238E27FC236}">
                <a16:creationId xmlns:a16="http://schemas.microsoft.com/office/drawing/2014/main" id="{DB2DA512-33E0-6F6B-0249-5150F5DF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71" y="700058"/>
            <a:ext cx="90988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5F73A3E-C5E3-332B-CB2C-400C19705DC9}"/>
              </a:ext>
            </a:extLst>
          </p:cNvPr>
          <p:cNvSpPr/>
          <p:nvPr/>
        </p:nvSpPr>
        <p:spPr>
          <a:xfrm>
            <a:off x="3599572" y="775817"/>
            <a:ext cx="798693" cy="272415"/>
          </a:xfrm>
          <a:prstGeom prst="wedgeRoundRectCallout">
            <a:avLst>
              <a:gd name="adj1" fmla="val 69803"/>
              <a:gd name="adj2" fmla="val 72990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6CB966EB-3612-F92B-5DB7-5571B1FC687A}"/>
              </a:ext>
            </a:extLst>
          </p:cNvPr>
          <p:cNvSpPr/>
          <p:nvPr/>
        </p:nvSpPr>
        <p:spPr>
          <a:xfrm>
            <a:off x="5169716" y="775817"/>
            <a:ext cx="798693" cy="272415"/>
          </a:xfrm>
          <a:prstGeom prst="wedgeRoundRectCallout">
            <a:avLst>
              <a:gd name="adj1" fmla="val 61455"/>
              <a:gd name="adj2" fmla="val 69493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pic>
        <p:nvPicPr>
          <p:cNvPr id="1035" name="図 1034">
            <a:extLst>
              <a:ext uri="{FF2B5EF4-FFF2-40B4-BE49-F238E27FC236}">
                <a16:creationId xmlns:a16="http://schemas.microsoft.com/office/drawing/2014/main" id="{734F1186-D858-CA96-4D42-7014289E3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556" y="1793424"/>
            <a:ext cx="476250" cy="352425"/>
          </a:xfrm>
          <a:prstGeom prst="rect">
            <a:avLst/>
          </a:prstGeom>
        </p:spPr>
      </p:pic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2FDD5157-D3CA-FEB1-C191-932699C1E3B8}"/>
              </a:ext>
            </a:extLst>
          </p:cNvPr>
          <p:cNvSpPr txBox="1"/>
          <p:nvPr/>
        </p:nvSpPr>
        <p:spPr>
          <a:xfrm>
            <a:off x="3114324" y="3057628"/>
            <a:ext cx="3376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リモート関数呼び出し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3</cp:revision>
  <dcterms:created xsi:type="dcterms:W3CDTF">2023-06-02T20:54:06Z</dcterms:created>
  <dcterms:modified xsi:type="dcterms:W3CDTF">2023-06-04T05:21:44Z</dcterms:modified>
</cp:coreProperties>
</file>