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444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9A5C45D-BED6-7954-811F-29A228CC598F}"/>
              </a:ext>
            </a:extLst>
          </p:cNvPr>
          <p:cNvSpPr/>
          <p:nvPr/>
        </p:nvSpPr>
        <p:spPr>
          <a:xfrm>
            <a:off x="2042614" y="201758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HiSLIP</a:t>
            </a:r>
            <a:r>
              <a:rPr kumimoji="1" lang="en-US" altLang="ja-JP" sz="800" dirty="0">
                <a:solidFill>
                  <a:schemeClr val="tx1"/>
                </a:solidFill>
              </a:rPr>
              <a:t> </a:t>
            </a:r>
            <a:r>
              <a:rPr kumimoji="1" lang="ja-JP" altLang="en-US" sz="8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856E90C-C268-A21D-09C7-A7F0F30E705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618614" y="489758"/>
            <a:ext cx="0" cy="50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55D928F-5A63-0600-02D0-C9D215FF91B4}"/>
              </a:ext>
            </a:extLst>
          </p:cNvPr>
          <p:cNvCxnSpPr>
            <a:cxnSpLocks/>
          </p:cNvCxnSpPr>
          <p:nvPr/>
        </p:nvCxnSpPr>
        <p:spPr>
          <a:xfrm>
            <a:off x="2606900" y="2153236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8683F9-4522-822A-8AC6-B547E9311D15}"/>
              </a:ext>
            </a:extLst>
          </p:cNvPr>
          <p:cNvSpPr txBox="1"/>
          <p:nvPr/>
        </p:nvSpPr>
        <p:spPr>
          <a:xfrm>
            <a:off x="4490584" y="687300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TCP</a:t>
            </a:r>
            <a:r>
              <a:rPr kumimoji="1" lang="ja-JP" altLang="en-US" sz="800" dirty="0"/>
              <a:t>サーバ</a:t>
            </a:r>
            <a:r>
              <a:rPr lang="ja-JP" altLang="en-US" sz="800" dirty="0"/>
              <a:t>ソケット</a:t>
            </a:r>
            <a:r>
              <a:rPr kumimoji="1" lang="ja-JP" altLang="en-US" sz="800" dirty="0"/>
              <a:t>の作成</a:t>
            </a:r>
            <a:endParaRPr kumimoji="1" lang="en-US" altLang="ja-JP" sz="800" dirty="0"/>
          </a:p>
          <a:p>
            <a:r>
              <a:rPr kumimoji="1" lang="ja-JP" altLang="en-US" sz="800" dirty="0"/>
              <a:t>（ポート番号：</a:t>
            </a:r>
            <a:r>
              <a:rPr kumimoji="1" lang="en-US" altLang="ja-JP" sz="800" dirty="0"/>
              <a:t> 4880 </a:t>
            </a:r>
            <a:r>
              <a:rPr kumimoji="1" lang="ja-JP" altLang="en-US" sz="8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D91405-FA91-0CDC-00A5-A4156909B9A3}"/>
              </a:ext>
            </a:extLst>
          </p:cNvPr>
          <p:cNvSpPr txBox="1"/>
          <p:nvPr/>
        </p:nvSpPr>
        <p:spPr>
          <a:xfrm>
            <a:off x="197511" y="3563594"/>
            <a:ext cx="2364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/>
              <a:t>TCP </a:t>
            </a:r>
            <a:r>
              <a:rPr lang="ja-JP" altLang="en-US" sz="800" dirty="0"/>
              <a:t>クライアント（非同期チャンネル）の作成</a:t>
            </a:r>
            <a:endParaRPr kumimoji="1" lang="ja-JP" altLang="en-US" sz="8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D4CE7FD-838D-AD35-81FB-95C5BFECA3B7}"/>
              </a:ext>
            </a:extLst>
          </p:cNvPr>
          <p:cNvSpPr/>
          <p:nvPr/>
        </p:nvSpPr>
        <p:spPr>
          <a:xfrm>
            <a:off x="3882475" y="201758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HiSLIP </a:t>
            </a:r>
            <a:r>
              <a:rPr lang="ja-JP" altLang="en-US" sz="800" dirty="0">
                <a:solidFill>
                  <a:schemeClr val="tx1"/>
                </a:solidFill>
              </a:rPr>
              <a:t>サーバ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2B06D54-D847-599A-A63D-9D075602454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458475" y="489758"/>
            <a:ext cx="0" cy="50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354946A-18B9-64BF-F00C-84AA8E2C81C6}"/>
              </a:ext>
            </a:extLst>
          </p:cNvPr>
          <p:cNvCxnSpPr>
            <a:cxnSpLocks/>
          </p:cNvCxnSpPr>
          <p:nvPr/>
        </p:nvCxnSpPr>
        <p:spPr>
          <a:xfrm>
            <a:off x="2606900" y="1318216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4C326C5-4B12-DB4C-A669-40564ABB03BD}"/>
              </a:ext>
            </a:extLst>
          </p:cNvPr>
          <p:cNvCxnSpPr>
            <a:cxnSpLocks/>
          </p:cNvCxnSpPr>
          <p:nvPr/>
        </p:nvCxnSpPr>
        <p:spPr>
          <a:xfrm>
            <a:off x="2606900" y="3654505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04B7F58-CE75-1216-F743-1F846266412E}"/>
              </a:ext>
            </a:extLst>
          </p:cNvPr>
          <p:cNvSpPr txBox="1"/>
          <p:nvPr/>
        </p:nvSpPr>
        <p:spPr>
          <a:xfrm>
            <a:off x="4542749" y="2500596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Initialize</a:t>
            </a:r>
            <a:r>
              <a:rPr kumimoji="1" lang="ja-JP" altLang="en-US" sz="800" dirty="0"/>
              <a:t>に応答して</a:t>
            </a:r>
            <a:endParaRPr kumimoji="1" lang="en-US" altLang="ja-JP" sz="800" dirty="0"/>
          </a:p>
          <a:p>
            <a:r>
              <a:rPr lang="ja-JP" altLang="en-US" sz="800" dirty="0"/>
              <a:t>プロトコルバージョンと</a:t>
            </a:r>
            <a:endParaRPr lang="en-US" altLang="ja-JP" sz="800" dirty="0"/>
          </a:p>
          <a:p>
            <a:r>
              <a:rPr lang="ja-JP" altLang="en-US" sz="800" dirty="0"/>
              <a:t>セッション</a:t>
            </a:r>
            <a:r>
              <a:rPr lang="en-US" altLang="ja-JP" sz="800" dirty="0"/>
              <a:t>ID</a:t>
            </a:r>
            <a:r>
              <a:rPr kumimoji="1" lang="ja-JP" altLang="en-US" sz="800" dirty="0"/>
              <a:t>を返す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079A1D-777D-0A86-9DB9-2D22860FA840}"/>
              </a:ext>
            </a:extLst>
          </p:cNvPr>
          <p:cNvSpPr txBox="1"/>
          <p:nvPr/>
        </p:nvSpPr>
        <p:spPr>
          <a:xfrm>
            <a:off x="481802" y="1193323"/>
            <a:ext cx="2130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TCP</a:t>
            </a:r>
            <a:r>
              <a:rPr kumimoji="1" lang="ja-JP" altLang="en-US" sz="800" dirty="0"/>
              <a:t>クライアント（</a:t>
            </a:r>
            <a:r>
              <a:rPr lang="ja-JP" altLang="en-US" sz="800" dirty="0"/>
              <a:t>同期チャネル</a:t>
            </a:r>
            <a:r>
              <a:rPr kumimoji="1" lang="ja-JP" altLang="en-US" sz="800" dirty="0"/>
              <a:t>）の作成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7DB7196-14B4-5C22-F8EF-DBE675F9FAA4}"/>
              </a:ext>
            </a:extLst>
          </p:cNvPr>
          <p:cNvCxnSpPr>
            <a:cxnSpLocks/>
          </p:cNvCxnSpPr>
          <p:nvPr/>
        </p:nvCxnSpPr>
        <p:spPr>
          <a:xfrm flipH="1">
            <a:off x="2606900" y="3063983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コンテンツ プレースホルダー 4">
            <a:extLst>
              <a:ext uri="{FF2B5EF4-FFF2-40B4-BE49-F238E27FC236}">
                <a16:creationId xmlns:a16="http://schemas.microsoft.com/office/drawing/2014/main" id="{9DB5C898-F5DD-11AC-5414-F31F7E6D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889" y="2627932"/>
            <a:ext cx="4870111" cy="4094740"/>
          </a:xfr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7D0936-923F-A0AA-3ED8-A143197AABE8}"/>
              </a:ext>
            </a:extLst>
          </p:cNvPr>
          <p:cNvSpPr txBox="1"/>
          <p:nvPr/>
        </p:nvSpPr>
        <p:spPr>
          <a:xfrm>
            <a:off x="2705230" y="113568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TCP SYN</a:t>
            </a:r>
            <a:endParaRPr kumimoji="1" lang="ja-JP" altLang="en-US" sz="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A11ECF-5CBC-2377-57B5-56E26A717661}"/>
              </a:ext>
            </a:extLst>
          </p:cNvPr>
          <p:cNvSpPr txBox="1"/>
          <p:nvPr/>
        </p:nvSpPr>
        <p:spPr>
          <a:xfrm>
            <a:off x="2586780" y="1544902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&lt;Initialize&gt;&lt;0&gt;</a:t>
            </a:r>
          </a:p>
          <a:p>
            <a:r>
              <a:rPr kumimoji="1" lang="en-US" altLang="ja-JP" sz="800" dirty="0"/>
              <a:t>&lt;upper: client-protocol-version</a:t>
            </a:r>
          </a:p>
          <a:p>
            <a:r>
              <a:rPr kumimoji="1" lang="en-US" altLang="ja-JP" sz="800" dirty="0"/>
              <a:t> : lower: client-vendor</a:t>
            </a:r>
            <a:r>
              <a:rPr lang="ja-JP" altLang="en-US" sz="800" dirty="0"/>
              <a:t> </a:t>
            </a:r>
            <a:r>
              <a:rPr kumimoji="1" lang="en-US" altLang="ja-JP" sz="800" dirty="0"/>
              <a:t>ID&gt;</a:t>
            </a:r>
          </a:p>
          <a:p>
            <a:r>
              <a:rPr kumimoji="1" lang="en-US" altLang="ja-JP" sz="800" dirty="0"/>
              <a:t>&lt;sub-address&gt;</a:t>
            </a:r>
            <a:endParaRPr kumimoji="1" lang="ja-JP" altLang="en-US" sz="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1BEEFC-5D08-66C1-C2ED-2CD5AFC4A3BB}"/>
              </a:ext>
            </a:extLst>
          </p:cNvPr>
          <p:cNvSpPr txBox="1"/>
          <p:nvPr/>
        </p:nvSpPr>
        <p:spPr>
          <a:xfrm>
            <a:off x="2751411" y="2478268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&lt;InitializeResponse&gt;</a:t>
            </a:r>
          </a:p>
          <a:p>
            <a:pPr algn="r"/>
            <a:r>
              <a:rPr kumimoji="1" lang="en-US" altLang="ja-JP" sz="800" dirty="0"/>
              <a:t>&lt;overlap-mode&gt;</a:t>
            </a:r>
          </a:p>
          <a:p>
            <a:pPr algn="r"/>
            <a:r>
              <a:rPr kumimoji="1" lang="en-US" altLang="ja-JP" sz="800" dirty="0"/>
              <a:t>&lt;upper :server-protocol-version </a:t>
            </a:r>
          </a:p>
          <a:p>
            <a:pPr algn="r"/>
            <a:r>
              <a:rPr lang="en-US" altLang="ja-JP" sz="800" dirty="0"/>
              <a:t>  </a:t>
            </a:r>
            <a:r>
              <a:rPr kumimoji="1" lang="en-US" altLang="ja-JP" sz="800" dirty="0"/>
              <a:t>: lower :SessionID&gt;&lt;0&gt;</a:t>
            </a:r>
            <a:endParaRPr kumimoji="1" lang="ja-JP" altLang="en-US" sz="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A3E488-09DF-748E-7A83-8A8018349E0E}"/>
              </a:ext>
            </a:extLst>
          </p:cNvPr>
          <p:cNvSpPr txBox="1"/>
          <p:nvPr/>
        </p:nvSpPr>
        <p:spPr>
          <a:xfrm>
            <a:off x="2741749" y="3453242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TCP SYN</a:t>
            </a:r>
            <a:endParaRPr kumimoji="1" lang="ja-JP" altLang="en-US" sz="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0ABE85-D980-26DC-9025-F97C5F151F8F}"/>
              </a:ext>
            </a:extLst>
          </p:cNvPr>
          <p:cNvSpPr txBox="1"/>
          <p:nvPr/>
        </p:nvSpPr>
        <p:spPr>
          <a:xfrm>
            <a:off x="2593137" y="3974501"/>
            <a:ext cx="1218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&lt;AsyncInitialize&gt;&lt;0&gt;</a:t>
            </a:r>
          </a:p>
          <a:p>
            <a:r>
              <a:rPr kumimoji="1" lang="en-US" altLang="ja-JP" sz="800" dirty="0"/>
              <a:t>&lt;SessionID&gt;&lt;0&gt;</a:t>
            </a:r>
            <a:endParaRPr kumimoji="1" lang="ja-JP" altLang="en-US" sz="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C602C6-01AC-BBA8-175F-4F0F7FA3DA35}"/>
              </a:ext>
            </a:extLst>
          </p:cNvPr>
          <p:cNvSpPr txBox="1"/>
          <p:nvPr/>
        </p:nvSpPr>
        <p:spPr>
          <a:xfrm>
            <a:off x="2798875" y="4680396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&lt;AsyncInitializeResponse&gt;&lt;0&gt;</a:t>
            </a:r>
          </a:p>
          <a:p>
            <a:pPr algn="r"/>
            <a:r>
              <a:rPr kumimoji="1" lang="en-US" altLang="ja-JP" sz="800" dirty="0"/>
              <a:t>&lt;server-vendor ID&gt;&lt;0&gt;</a:t>
            </a:r>
            <a:endParaRPr kumimoji="1" lang="ja-JP" altLang="en-US" sz="8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5A5C844-18BE-AB70-4697-EB5C7532AF8B}"/>
              </a:ext>
            </a:extLst>
          </p:cNvPr>
          <p:cNvCxnSpPr>
            <a:cxnSpLocks/>
          </p:cNvCxnSpPr>
          <p:nvPr/>
        </p:nvCxnSpPr>
        <p:spPr>
          <a:xfrm>
            <a:off x="2606900" y="4310003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2707D9-D2CF-D7E8-7590-00992C1CA780}"/>
              </a:ext>
            </a:extLst>
          </p:cNvPr>
          <p:cNvCxnSpPr>
            <a:cxnSpLocks/>
          </p:cNvCxnSpPr>
          <p:nvPr/>
        </p:nvCxnSpPr>
        <p:spPr>
          <a:xfrm flipH="1">
            <a:off x="2606900" y="5030250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6462BE-62A4-DADF-35BC-3B2098D29311}"/>
              </a:ext>
            </a:extLst>
          </p:cNvPr>
          <p:cNvSpPr txBox="1"/>
          <p:nvPr/>
        </p:nvSpPr>
        <p:spPr>
          <a:xfrm>
            <a:off x="4537596" y="4732452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AsyncInitialize</a:t>
            </a:r>
            <a:r>
              <a:rPr kumimoji="1" lang="ja-JP" altLang="en-US" sz="800" dirty="0"/>
              <a:t>に応答して</a:t>
            </a:r>
            <a:endParaRPr kumimoji="1" lang="en-US" altLang="ja-JP" sz="800" dirty="0"/>
          </a:p>
          <a:p>
            <a:r>
              <a:rPr lang="ja-JP" altLang="en-US" sz="800" dirty="0"/>
              <a:t>ベンダー</a:t>
            </a:r>
            <a:r>
              <a:rPr lang="en-US" altLang="ja-JP" sz="800" dirty="0"/>
              <a:t>ID</a:t>
            </a:r>
            <a:r>
              <a:rPr kumimoji="1" lang="ja-JP" altLang="en-US" sz="800" dirty="0"/>
              <a:t>を返す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BD33BD-1E04-DA4B-D298-CDF125E13ED9}"/>
              </a:ext>
            </a:extLst>
          </p:cNvPr>
          <p:cNvSpPr txBox="1"/>
          <p:nvPr/>
        </p:nvSpPr>
        <p:spPr>
          <a:xfrm>
            <a:off x="940873" y="405893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InitializeResponse</a:t>
            </a:r>
            <a:r>
              <a:rPr lang="ja-JP" altLang="en-US" sz="800" dirty="0"/>
              <a:t>で受け取った</a:t>
            </a:r>
            <a:endParaRPr lang="en-US" altLang="ja-JP" sz="800" dirty="0"/>
          </a:p>
          <a:p>
            <a:pPr algn="r"/>
            <a:r>
              <a:rPr lang="ja-JP" altLang="en-US" sz="800" dirty="0"/>
              <a:t>セッション</a:t>
            </a:r>
            <a:r>
              <a:rPr lang="en-US" altLang="ja-JP" sz="800" dirty="0"/>
              <a:t>ID</a:t>
            </a:r>
            <a:r>
              <a:rPr kumimoji="1" lang="ja-JP" altLang="en-US" sz="800" dirty="0"/>
              <a:t>を渡す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460E2A8-1560-094A-B6E8-744CF66E5E10}"/>
              </a:ext>
            </a:extLst>
          </p:cNvPr>
          <p:cNvSpPr txBox="1"/>
          <p:nvPr/>
        </p:nvSpPr>
        <p:spPr>
          <a:xfrm>
            <a:off x="1268244" y="1835571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Initialize</a:t>
            </a:r>
            <a:r>
              <a:rPr lang="ja-JP" altLang="en-US" sz="800" dirty="0"/>
              <a:t>で</a:t>
            </a:r>
            <a:endParaRPr lang="en-US" altLang="ja-JP" sz="800" dirty="0"/>
          </a:p>
          <a:p>
            <a:pPr algn="r"/>
            <a:r>
              <a:rPr lang="ja-JP" altLang="en-US" sz="800" dirty="0"/>
              <a:t>プロトコルバージョンと</a:t>
            </a:r>
            <a:endParaRPr lang="en-US" altLang="ja-JP" sz="800" dirty="0"/>
          </a:p>
          <a:p>
            <a:pPr algn="r"/>
            <a:r>
              <a:rPr lang="ja-JP" altLang="en-US" sz="800" dirty="0"/>
              <a:t>ベンダー</a:t>
            </a:r>
            <a:r>
              <a:rPr lang="en-US" altLang="ja-JP" sz="800" dirty="0"/>
              <a:t>ID</a:t>
            </a:r>
            <a:r>
              <a:rPr kumimoji="1" lang="ja-JP" altLang="en-US" sz="800" dirty="0"/>
              <a:t>を渡す</a:t>
            </a:r>
          </a:p>
        </p:txBody>
      </p: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1712149-4776-5B9E-21C0-12622004C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3210"/>
            <a:ext cx="4381500" cy="3404376"/>
          </a:xfrm>
        </p:spPr>
      </p:pic>
      <p:pic>
        <p:nvPicPr>
          <p:cNvPr id="3" name="コンテンツ プレースホルダー 4">
            <a:extLst>
              <a:ext uri="{FF2B5EF4-FFF2-40B4-BE49-F238E27FC236}">
                <a16:creationId xmlns:a16="http://schemas.microsoft.com/office/drawing/2014/main" id="{17535141-0DE8-A812-0CF0-3C591A797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3538536"/>
            <a:ext cx="4181475" cy="325981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BB6A60-5D99-9A0E-D081-621925ECB7AC}"/>
              </a:ext>
            </a:extLst>
          </p:cNvPr>
          <p:cNvSpPr/>
          <p:nvPr/>
        </p:nvSpPr>
        <p:spPr>
          <a:xfrm>
            <a:off x="2042614" y="201758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HiSLIP</a:t>
            </a:r>
            <a:r>
              <a:rPr kumimoji="1" lang="en-US" altLang="ja-JP" sz="800" dirty="0">
                <a:solidFill>
                  <a:schemeClr val="tx1"/>
                </a:solidFill>
              </a:rPr>
              <a:t> </a:t>
            </a:r>
            <a:r>
              <a:rPr kumimoji="1" lang="ja-JP" altLang="en-US" sz="8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ACDD976-15C6-F75A-98BB-0E5218E5542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18614" y="489758"/>
            <a:ext cx="0" cy="421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5F0C71E-2B02-FE64-A200-984630015F99}"/>
              </a:ext>
            </a:extLst>
          </p:cNvPr>
          <p:cNvCxnSpPr>
            <a:cxnSpLocks/>
          </p:cNvCxnSpPr>
          <p:nvPr/>
        </p:nvCxnSpPr>
        <p:spPr>
          <a:xfrm>
            <a:off x="2632687" y="1381711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47391D7-D118-2DAC-7496-08ED5499D5E4}"/>
              </a:ext>
            </a:extLst>
          </p:cNvPr>
          <p:cNvSpPr/>
          <p:nvPr/>
        </p:nvSpPr>
        <p:spPr>
          <a:xfrm>
            <a:off x="3882475" y="201758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HiSLIP </a:t>
            </a:r>
            <a:r>
              <a:rPr lang="ja-JP" altLang="en-US" sz="800" dirty="0">
                <a:solidFill>
                  <a:schemeClr val="tx1"/>
                </a:solidFill>
              </a:rPr>
              <a:t>サーバ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70348FB-6C84-B9A6-B20C-FAA6D7C6999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458475" y="489758"/>
            <a:ext cx="0" cy="421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9316009-562A-666D-AE6E-ED89CA1981E8}"/>
              </a:ext>
            </a:extLst>
          </p:cNvPr>
          <p:cNvCxnSpPr>
            <a:cxnSpLocks/>
          </p:cNvCxnSpPr>
          <p:nvPr/>
        </p:nvCxnSpPr>
        <p:spPr>
          <a:xfrm>
            <a:off x="2632687" y="2197180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A2765E-4927-AC24-5111-45532D88E267}"/>
              </a:ext>
            </a:extLst>
          </p:cNvPr>
          <p:cNvSpPr txBox="1"/>
          <p:nvPr/>
        </p:nvSpPr>
        <p:spPr>
          <a:xfrm>
            <a:off x="5754316" y="3000400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Initialize</a:t>
            </a:r>
            <a:r>
              <a:rPr kumimoji="1" lang="ja-JP" altLang="en-US" sz="800" dirty="0"/>
              <a:t>に応答して</a:t>
            </a:r>
            <a:endParaRPr kumimoji="1" lang="en-US" altLang="ja-JP" sz="800" dirty="0"/>
          </a:p>
          <a:p>
            <a:r>
              <a:rPr lang="ja-JP" altLang="en-US" sz="800" dirty="0"/>
              <a:t>プロトコルバージョンと</a:t>
            </a:r>
            <a:endParaRPr lang="en-US" altLang="ja-JP" sz="800" dirty="0"/>
          </a:p>
          <a:p>
            <a:r>
              <a:rPr lang="ja-JP" altLang="en-US" sz="800" dirty="0"/>
              <a:t>セッション</a:t>
            </a:r>
            <a:r>
              <a:rPr lang="en-US" altLang="ja-JP" sz="800" dirty="0"/>
              <a:t>ID</a:t>
            </a:r>
            <a:r>
              <a:rPr kumimoji="1" lang="ja-JP" altLang="en-US" sz="800" dirty="0"/>
              <a:t>を返す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CF9FEA-6158-6924-CE36-83EECC5730D1}"/>
              </a:ext>
            </a:extLst>
          </p:cNvPr>
          <p:cNvSpPr txBox="1"/>
          <p:nvPr/>
        </p:nvSpPr>
        <p:spPr>
          <a:xfrm>
            <a:off x="608634" y="353853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Initialize</a:t>
            </a:r>
            <a:endParaRPr kumimoji="1" lang="ja-JP" altLang="en-US" sz="800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C2832A3-BA75-4104-BF4B-D20D7F99C33C}"/>
              </a:ext>
            </a:extLst>
          </p:cNvPr>
          <p:cNvCxnSpPr>
            <a:cxnSpLocks/>
          </p:cNvCxnSpPr>
          <p:nvPr/>
        </p:nvCxnSpPr>
        <p:spPr>
          <a:xfrm flipH="1">
            <a:off x="2632687" y="3159233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47481C3-9602-8F1B-AB32-5FE55B39C51B}"/>
              </a:ext>
            </a:extLst>
          </p:cNvPr>
          <p:cNvSpPr txBox="1"/>
          <p:nvPr/>
        </p:nvSpPr>
        <p:spPr>
          <a:xfrm>
            <a:off x="2617900" y="9253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&lt;Data&gt;&lt;RMT-delivered&gt;</a:t>
            </a:r>
          </a:p>
          <a:p>
            <a:r>
              <a:rPr kumimoji="1" lang="en-US" altLang="ja-JP" sz="800" dirty="0"/>
              <a:t>&lt;MessageID&gt;</a:t>
            </a:r>
          </a:p>
          <a:p>
            <a:r>
              <a:rPr kumimoji="1" lang="en-US" altLang="ja-JP" sz="800" dirty="0"/>
              <a:t>&lt;length&gt;&lt;data&gt;</a:t>
            </a:r>
            <a:endParaRPr kumimoji="1" lang="ja-JP" altLang="en-US" sz="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633FF0-8092-6B7F-E42A-853F30A5D426}"/>
              </a:ext>
            </a:extLst>
          </p:cNvPr>
          <p:cNvSpPr txBox="1"/>
          <p:nvPr/>
        </p:nvSpPr>
        <p:spPr>
          <a:xfrm>
            <a:off x="3418000" y="2666403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&lt;Data&gt;&lt;0&gt;</a:t>
            </a:r>
          </a:p>
          <a:p>
            <a:r>
              <a:rPr kumimoji="1" lang="en-US" altLang="ja-JP" sz="800" dirty="0"/>
              <a:t>&lt;MessageID&gt;</a:t>
            </a:r>
          </a:p>
          <a:p>
            <a:r>
              <a:rPr kumimoji="1" lang="en-US" altLang="ja-JP" sz="800" dirty="0"/>
              <a:t>&lt;length&gt;&lt;data&gt;</a:t>
            </a:r>
            <a:endParaRPr kumimoji="1" lang="ja-JP" altLang="en-US" sz="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FE582DC-C550-C8E1-8362-2672EF7BE376}"/>
              </a:ext>
            </a:extLst>
          </p:cNvPr>
          <p:cNvSpPr txBox="1"/>
          <p:nvPr/>
        </p:nvSpPr>
        <p:spPr>
          <a:xfrm>
            <a:off x="3418000" y="356617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&lt;DataEND&gt;&lt;0&gt;</a:t>
            </a:r>
          </a:p>
          <a:p>
            <a:r>
              <a:rPr kumimoji="1" lang="en-US" altLang="ja-JP" sz="800" dirty="0"/>
              <a:t>&lt;MessageID&gt;</a:t>
            </a:r>
          </a:p>
          <a:p>
            <a:r>
              <a:rPr kumimoji="1" lang="en-US" altLang="ja-JP" sz="800" dirty="0"/>
              <a:t>&lt;length&gt;&lt;data&gt;</a:t>
            </a:r>
            <a:endParaRPr kumimoji="1" lang="ja-JP" altLang="en-US" sz="8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4F07BBB-CA91-7DF6-A722-64073CA77549}"/>
              </a:ext>
            </a:extLst>
          </p:cNvPr>
          <p:cNvCxnSpPr>
            <a:cxnSpLocks/>
          </p:cNvCxnSpPr>
          <p:nvPr/>
        </p:nvCxnSpPr>
        <p:spPr>
          <a:xfrm flipH="1">
            <a:off x="2632687" y="4039853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47F7D3E-DEEF-E188-F057-44A15F55DE6E}"/>
              </a:ext>
            </a:extLst>
          </p:cNvPr>
          <p:cNvSpPr txBox="1"/>
          <p:nvPr/>
        </p:nvSpPr>
        <p:spPr>
          <a:xfrm>
            <a:off x="2617900" y="1723525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&lt;DataEND&gt;&lt;RMT-delivered&gt;</a:t>
            </a:r>
          </a:p>
          <a:p>
            <a:r>
              <a:rPr kumimoji="1" lang="en-US" altLang="ja-JP" sz="800" dirty="0"/>
              <a:t>&lt;MessageID&gt;</a:t>
            </a:r>
          </a:p>
          <a:p>
            <a:r>
              <a:rPr kumimoji="1" lang="en-US" altLang="ja-JP" sz="800" dirty="0"/>
              <a:t>&lt;length&gt;&lt;data&gt;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485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193</Words>
  <Application>Microsoft Office PowerPoint</Application>
  <PresentationFormat>ワイド画面</PresentationFormat>
  <Paragraphs>49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18</cp:revision>
  <dcterms:created xsi:type="dcterms:W3CDTF">2023-02-18T22:57:29Z</dcterms:created>
  <dcterms:modified xsi:type="dcterms:W3CDTF">2023-03-12T01:03:23Z</dcterms:modified>
</cp:coreProperties>
</file>