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88685B-6B90-642B-8059-62017AA5D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FA4714-1494-5376-6D19-3837BE546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A6C28D-0214-877F-B765-5012733AA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BB04-9A7F-4C73-BA26-15BA940F73FB}" type="datetimeFigureOut">
              <a:rPr kumimoji="1" lang="ja-JP" altLang="en-US" smtClean="0"/>
              <a:t>2023/12/12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8118BB-5BCB-6122-4388-FB607427E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6C5516-BC66-2B15-82B1-A6C93290F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F6CF-1655-457E-80FE-1263D7973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832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1498CE-1143-D366-A72F-824BB1CD3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A0E1C3-7095-1710-4B36-4AAB875A4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334D62-5AAC-E270-3C20-4710346A1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BB04-9A7F-4C73-BA26-15BA940F73FB}" type="datetimeFigureOut">
              <a:rPr kumimoji="1" lang="ja-JP" altLang="en-US" smtClean="0"/>
              <a:t>2023/12/12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882DCA-90F3-66CE-33B2-240651B37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0BFA36-23F6-336C-9F5E-5AB5B865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F6CF-1655-457E-80FE-1263D7973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32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BD0E0FD-E00E-1D86-E4F0-39AC36FF9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2B2D67-3CF8-BE6A-F0EB-A45DFD05C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31FAE3-99AD-7372-4CCD-04DC89726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BB04-9A7F-4C73-BA26-15BA940F73FB}" type="datetimeFigureOut">
              <a:rPr kumimoji="1" lang="ja-JP" altLang="en-US" smtClean="0"/>
              <a:t>2023/12/12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921885-C478-F969-C3DD-D6FC9EA4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A1B9BD-0F6E-0960-8DE2-D869BB5B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F6CF-1655-457E-80FE-1263D7973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864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2EB348-7095-C1C9-3514-08AB17B30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D62062-E574-2D1E-D73B-C28E789F4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2E4CB4-C0D7-50C2-E96C-1B229930C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BB04-9A7F-4C73-BA26-15BA940F73FB}" type="datetimeFigureOut">
              <a:rPr kumimoji="1" lang="ja-JP" altLang="en-US" smtClean="0"/>
              <a:t>2023/12/12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9C3F50-9E44-E40F-815A-008CEDD09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446A9A-E7B9-0E82-6FA4-60BDD305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F6CF-1655-457E-80FE-1263D7973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39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C470E4-1697-32EC-D7F7-E58D48862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72A06D-69DA-88E7-D893-F60738BC4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3540C6-13B4-6ACC-65BB-2F9A1F15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BB04-9A7F-4C73-BA26-15BA940F73FB}" type="datetimeFigureOut">
              <a:rPr kumimoji="1" lang="ja-JP" altLang="en-US" smtClean="0"/>
              <a:t>2023/12/12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61B00B-BDD0-BE18-B1AB-537F53B80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4C443F-3BBD-9737-9E41-E849177D5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F6CF-1655-457E-80FE-1263D7973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58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78C600-AF88-FD8C-59E5-EFFE6814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67B9D3-E511-C826-98C7-EC4313E38C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1A0E459-AF96-2239-8D66-D2179546F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7C292F-14C7-9B37-D0CC-57D29EFD5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BB04-9A7F-4C73-BA26-15BA940F73FB}" type="datetimeFigureOut">
              <a:rPr kumimoji="1" lang="ja-JP" altLang="en-US" smtClean="0"/>
              <a:t>2023/12/12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E82C7C-9D30-A2C5-21B0-4CEE69AA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FFB6D1-A1B8-AE2F-A73A-926B725B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F6CF-1655-457E-80FE-1263D7973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50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781B4A-8B29-4707-0298-155589F2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A97B4F-9973-3661-41C0-D80EE703A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CE5EB3F-7A8A-66DD-A0BA-279967763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E0C1CD6-E1CF-3859-9FBC-51DC3A3E8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F4C0A21-1C22-E8EA-6C9B-2EA34024D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0293E99-C6E3-6C66-5E29-1ECA64EC5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BB04-9A7F-4C73-BA26-15BA940F73FB}" type="datetimeFigureOut">
              <a:rPr kumimoji="1" lang="ja-JP" altLang="en-US" smtClean="0"/>
              <a:t>2023/12/12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509782-4102-A365-4444-D27C13158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9AE60ED-BB61-3E23-82F3-52D76E46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F6CF-1655-457E-80FE-1263D7973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61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50E6A1-92FB-9BB3-66C2-A5E769C2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5639EEA-8B52-0435-A381-F2E856691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BB04-9A7F-4C73-BA26-15BA940F73FB}" type="datetimeFigureOut">
              <a:rPr kumimoji="1" lang="ja-JP" altLang="en-US" smtClean="0"/>
              <a:t>2023/12/12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697B682-CF15-B50C-7716-F59B1D32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258F43D-0AD4-04B9-9F2B-0B2B73A7B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F6CF-1655-457E-80FE-1263D7973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072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268FA6-A3AF-FB97-7B46-6953694A2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BB04-9A7F-4C73-BA26-15BA940F73FB}" type="datetimeFigureOut">
              <a:rPr kumimoji="1" lang="ja-JP" altLang="en-US" smtClean="0"/>
              <a:t>2023/12/12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DAD1B83-DA4C-122E-E508-439E3B09D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623F56B-2AFC-58AF-5F71-ADBCB435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F6CF-1655-457E-80FE-1263D7973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191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5DEF29-D37D-7094-AB8B-1F04A178B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51673A-0D97-D230-A2E1-EC685E215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A582EA-19B9-EEAB-60AC-EFC3D98EA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380BE4-9CFC-DBBF-0F8A-38FDF455F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BB04-9A7F-4C73-BA26-15BA940F73FB}" type="datetimeFigureOut">
              <a:rPr kumimoji="1" lang="ja-JP" altLang="en-US" smtClean="0"/>
              <a:t>2023/12/12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C1D0B2-45A5-8819-130E-91DD2EBF9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C858317-E459-7D65-F61C-8D0386B5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F6CF-1655-457E-80FE-1263D7973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65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2E0F74-EB40-4AE3-5761-B7EC508FF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C2E16D7-C476-4A4D-1F74-648D72429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7AC41C0-E85E-02BB-8752-49A32BCE4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776627-76E5-BEAF-E944-2BA3801F3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BB04-9A7F-4C73-BA26-15BA940F73FB}" type="datetimeFigureOut">
              <a:rPr kumimoji="1" lang="ja-JP" altLang="en-US" smtClean="0"/>
              <a:t>2023/12/12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D00B2C-59BF-0A66-9FD9-99BCFE3E3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E5ABBC-AF60-3AAB-01A9-E897A7016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F6CF-1655-457E-80FE-1263D7973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33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F609F8A-348F-045C-2C7E-F4A3C6C1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D0AC44B-869D-D5EA-E072-6F24B29F1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FC4E7E-47B9-E443-F744-BB347CD54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B7BB04-9A7F-4C73-BA26-15BA940F73FB}" type="datetimeFigureOut">
              <a:rPr kumimoji="1" lang="ja-JP" altLang="en-US" smtClean="0"/>
              <a:t>2023/12/12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81244D-B487-536A-8B63-CA867B3D4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E7AEE5-02A8-EC37-974C-0A89E51EC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4BF6CF-1655-457E-80FE-1263D7973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00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AB15A68-2423-D861-5323-C279D01F4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251" y="452055"/>
            <a:ext cx="7506748" cy="5477639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4D767B0-D7F6-A4D4-C035-64F0957F690B}"/>
              </a:ext>
            </a:extLst>
          </p:cNvPr>
          <p:cNvSpPr/>
          <p:nvPr/>
        </p:nvSpPr>
        <p:spPr>
          <a:xfrm>
            <a:off x="2517791" y="1943100"/>
            <a:ext cx="1247775" cy="61912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成功可能機会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96E446D-6BFB-08D7-093F-0742B0EFD16D}"/>
              </a:ext>
            </a:extLst>
          </p:cNvPr>
          <p:cNvSpPr/>
          <p:nvPr/>
        </p:nvSpPr>
        <p:spPr>
          <a:xfrm>
            <a:off x="2517791" y="2564415"/>
            <a:ext cx="1247775" cy="61912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許容可能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230E101-E860-6D42-816A-304E89DF7470}"/>
              </a:ext>
            </a:extLst>
          </p:cNvPr>
          <p:cNvSpPr/>
          <p:nvPr/>
        </p:nvSpPr>
        <p:spPr>
          <a:xfrm>
            <a:off x="2517791" y="3182444"/>
            <a:ext cx="1247775" cy="61912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許容不可能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96189DE-DB32-69DD-A720-9A5140599348}"/>
              </a:ext>
            </a:extLst>
          </p:cNvPr>
          <p:cNvSpPr/>
          <p:nvPr/>
        </p:nvSpPr>
        <p:spPr>
          <a:xfrm>
            <a:off x="2811915" y="3819523"/>
            <a:ext cx="697627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評定水準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C598B15-4A85-5BDE-7C25-D3B64D099D98}"/>
              </a:ext>
            </a:extLst>
          </p:cNvPr>
          <p:cNvSpPr/>
          <p:nvPr/>
        </p:nvSpPr>
        <p:spPr>
          <a:xfrm>
            <a:off x="995157" y="3819525"/>
            <a:ext cx="930063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pPr algn="ctr"/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測定量の尺度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A1EB713-CB11-7B49-555E-AC9B81244362}"/>
              </a:ext>
            </a:extLst>
          </p:cNvPr>
          <p:cNvSpPr/>
          <p:nvPr/>
        </p:nvSpPr>
        <p:spPr>
          <a:xfrm>
            <a:off x="685275" y="2140802"/>
            <a:ext cx="1247775" cy="553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成功できる機会を</a:t>
            </a:r>
            <a:endParaRPr kumimoji="1"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提供するための</a:t>
            </a:r>
            <a:endParaRPr kumimoji="1"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最低限の品質水準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BEB5BA0-B47A-A26F-8E95-CD23A17D9364}"/>
              </a:ext>
            </a:extLst>
          </p:cNvPr>
          <p:cNvSpPr/>
          <p:nvPr/>
        </p:nvSpPr>
        <p:spPr>
          <a:xfrm>
            <a:off x="704850" y="2904352"/>
            <a:ext cx="1333261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リスクを回避するた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めの最低限の品質水準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03E490BE-F3D2-8B1C-F81B-2C174BCD3DAF}"/>
              </a:ext>
            </a:extLst>
          </p:cNvPr>
          <p:cNvCxnSpPr>
            <a:cxnSpLocks/>
          </p:cNvCxnSpPr>
          <p:nvPr/>
        </p:nvCxnSpPr>
        <p:spPr>
          <a:xfrm>
            <a:off x="1837801" y="2562225"/>
            <a:ext cx="648000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667B974-C0D5-0D19-A4AE-F687F9E0D972}"/>
              </a:ext>
            </a:extLst>
          </p:cNvPr>
          <p:cNvCxnSpPr>
            <a:cxnSpLocks/>
          </p:cNvCxnSpPr>
          <p:nvPr/>
        </p:nvCxnSpPr>
        <p:spPr>
          <a:xfrm>
            <a:off x="1837801" y="3181349"/>
            <a:ext cx="648000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6F686FD-21EE-A6B1-B5C1-0818B3DAD31D}"/>
              </a:ext>
            </a:extLst>
          </p:cNvPr>
          <p:cNvCxnSpPr>
            <a:cxnSpLocks/>
          </p:cNvCxnSpPr>
          <p:nvPr/>
        </p:nvCxnSpPr>
        <p:spPr>
          <a:xfrm>
            <a:off x="657225" y="1943100"/>
            <a:ext cx="25241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BD3FD71-E4AF-86A3-4AC9-90540B844672}"/>
              </a:ext>
            </a:extLst>
          </p:cNvPr>
          <p:cNvCxnSpPr>
            <a:cxnSpLocks/>
          </p:cNvCxnSpPr>
          <p:nvPr/>
        </p:nvCxnSpPr>
        <p:spPr>
          <a:xfrm>
            <a:off x="657225" y="3800475"/>
            <a:ext cx="25241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CE1C4C47-F2F1-E30C-36FC-4A39636128FE}"/>
              </a:ext>
            </a:extLst>
          </p:cNvPr>
          <p:cNvCxnSpPr>
            <a:cxnSpLocks/>
          </p:cNvCxnSpPr>
          <p:nvPr/>
        </p:nvCxnSpPr>
        <p:spPr>
          <a:xfrm>
            <a:off x="2074350" y="2076450"/>
            <a:ext cx="432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D4D9D5B-E835-A5FD-911B-3DE84F8BEE9C}"/>
              </a:ext>
            </a:extLst>
          </p:cNvPr>
          <p:cNvCxnSpPr>
            <a:cxnSpLocks/>
          </p:cNvCxnSpPr>
          <p:nvPr/>
        </p:nvCxnSpPr>
        <p:spPr>
          <a:xfrm>
            <a:off x="2074350" y="2257425"/>
            <a:ext cx="432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297F50C-81A5-2163-C3C8-2009B6032385}"/>
              </a:ext>
            </a:extLst>
          </p:cNvPr>
          <p:cNvCxnSpPr>
            <a:cxnSpLocks/>
          </p:cNvCxnSpPr>
          <p:nvPr/>
        </p:nvCxnSpPr>
        <p:spPr>
          <a:xfrm>
            <a:off x="2074350" y="2447925"/>
            <a:ext cx="432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55DC085-9F9A-1A63-70BB-E137C8CE299E}"/>
              </a:ext>
            </a:extLst>
          </p:cNvPr>
          <p:cNvCxnSpPr>
            <a:cxnSpLocks/>
          </p:cNvCxnSpPr>
          <p:nvPr/>
        </p:nvCxnSpPr>
        <p:spPr>
          <a:xfrm>
            <a:off x="2074350" y="2657475"/>
            <a:ext cx="432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38CA2260-2871-D761-74F2-B1DD7796302C}"/>
              </a:ext>
            </a:extLst>
          </p:cNvPr>
          <p:cNvCxnSpPr>
            <a:cxnSpLocks/>
          </p:cNvCxnSpPr>
          <p:nvPr/>
        </p:nvCxnSpPr>
        <p:spPr>
          <a:xfrm>
            <a:off x="2074350" y="2819400"/>
            <a:ext cx="432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97BDEE9-C685-7CD8-7A3F-BA7FA4DB9996}"/>
              </a:ext>
            </a:extLst>
          </p:cNvPr>
          <p:cNvCxnSpPr>
            <a:cxnSpLocks/>
          </p:cNvCxnSpPr>
          <p:nvPr/>
        </p:nvCxnSpPr>
        <p:spPr>
          <a:xfrm>
            <a:off x="2074350" y="2981325"/>
            <a:ext cx="432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F37AC71C-FACF-6992-5DF9-F3D6AD4D0E60}"/>
              </a:ext>
            </a:extLst>
          </p:cNvPr>
          <p:cNvCxnSpPr>
            <a:cxnSpLocks/>
          </p:cNvCxnSpPr>
          <p:nvPr/>
        </p:nvCxnSpPr>
        <p:spPr>
          <a:xfrm>
            <a:off x="2074350" y="3067050"/>
            <a:ext cx="432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07DCBF56-3D98-3511-0D98-D3D2F2AAF510}"/>
              </a:ext>
            </a:extLst>
          </p:cNvPr>
          <p:cNvCxnSpPr>
            <a:cxnSpLocks/>
          </p:cNvCxnSpPr>
          <p:nvPr/>
        </p:nvCxnSpPr>
        <p:spPr>
          <a:xfrm>
            <a:off x="2074350" y="3343275"/>
            <a:ext cx="432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C10D27C9-8AB0-0D3C-B1A0-28D68E2C9A15}"/>
              </a:ext>
            </a:extLst>
          </p:cNvPr>
          <p:cNvCxnSpPr>
            <a:cxnSpLocks/>
          </p:cNvCxnSpPr>
          <p:nvPr/>
        </p:nvCxnSpPr>
        <p:spPr>
          <a:xfrm>
            <a:off x="2074350" y="3438525"/>
            <a:ext cx="432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B54DB3B8-B199-D49D-F0CC-056E01BB1F28}"/>
              </a:ext>
            </a:extLst>
          </p:cNvPr>
          <p:cNvCxnSpPr>
            <a:cxnSpLocks/>
          </p:cNvCxnSpPr>
          <p:nvPr/>
        </p:nvCxnSpPr>
        <p:spPr>
          <a:xfrm>
            <a:off x="2074350" y="3590925"/>
            <a:ext cx="432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91717078-1075-B297-C389-BE11ABCB17FC}"/>
              </a:ext>
            </a:extLst>
          </p:cNvPr>
          <p:cNvCxnSpPr>
            <a:cxnSpLocks/>
          </p:cNvCxnSpPr>
          <p:nvPr/>
        </p:nvCxnSpPr>
        <p:spPr>
          <a:xfrm>
            <a:off x="2514600" y="3248025"/>
            <a:ext cx="0" cy="900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F1BE298-7261-DB3F-F7C2-921981BBDE20}"/>
              </a:ext>
            </a:extLst>
          </p:cNvPr>
          <p:cNvSpPr txBox="1"/>
          <p:nvPr/>
        </p:nvSpPr>
        <p:spPr>
          <a:xfrm>
            <a:off x="660790" y="4191714"/>
            <a:ext cx="3147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JIS X 25</a:t>
            </a:r>
            <a:r>
              <a:rPr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022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:2019 (ISO/IEC 25022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2016)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endParaRPr kumimoji="1"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図</a:t>
            </a:r>
            <a:r>
              <a:rPr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品質水準に関連するリスク及び成功できる機会」より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760D2BA-3E98-D7F8-0CA2-9CDB194BC49B}"/>
              </a:ext>
            </a:extLst>
          </p:cNvPr>
          <p:cNvSpPr/>
          <p:nvPr/>
        </p:nvSpPr>
        <p:spPr>
          <a:xfrm>
            <a:off x="3708416" y="1781177"/>
            <a:ext cx="272509" cy="2190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925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61</Words>
  <Application>Microsoft Office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貴哲 山岡</dc:creator>
  <cp:lastModifiedBy>貴哲 山岡</cp:lastModifiedBy>
  <cp:revision>4</cp:revision>
  <dcterms:created xsi:type="dcterms:W3CDTF">2023-12-11T20:54:56Z</dcterms:created>
  <dcterms:modified xsi:type="dcterms:W3CDTF">2023-12-12T04:23:47Z</dcterms:modified>
</cp:coreProperties>
</file>