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A3D30-4DDA-C19E-3071-535D93FBA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524ACB-53D7-6209-69BF-CA4D24351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ACACC8-AEF1-03FF-AA43-CB3F31A1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69257-531B-A2BA-0A9B-774E1A6A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551C8-521C-ACE1-8A3D-DC28E02F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79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B39F4-1468-BBEB-C32F-FDC819BD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348D7A-12AE-8848-B26C-E3206CEF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26FC5-5131-2FD2-9B4F-11DE42F3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7F7D1-93D1-D494-B7BA-6B005944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BB2D4-FEAB-606B-787E-48CBCC9A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16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6BFFE3-C589-285A-63F7-76E0DE5E7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D42EE2-2850-7977-039D-BB322F26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A4DCA-7E5A-98E3-08E7-8FD746BA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A988CF-D9D2-679A-E909-4EC10EDB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DFBB3-6687-0D14-06D6-E878DB92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7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06C2-CC18-4944-3427-578EE747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25AAA-60FA-1F70-DB67-523F6584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7645-B165-82D2-3C2F-A6661B5A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AD446-C2D2-8258-2F34-F3B678DC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9F006-43DB-E6FC-721E-8A514C28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19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8670E-12DF-CD63-E4B5-CD37BBBB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3C4EB7-A46A-36FB-9668-F4D178E6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64B8-02A3-65C1-F7DD-23BFA64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6B915-70E4-F6B2-B9C1-99350F72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1FCA1-DE26-BC57-12E9-6D68D95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4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9D391-992E-5E95-8546-7EAF941C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635F63-6E8E-CCE1-7602-D314FCEAD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47410B-5AC4-E64B-6F81-40DB320F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AD6353-0FBB-69F8-F170-59194E7B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A1CF77-B910-D62C-E8FB-58AA48F6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F1F68E-C11E-E838-47FC-429DEB4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89D30-B4FF-BAD3-9E18-98C0F9A9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148991-4065-0DE1-BE9C-FB6AA4B44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733A9D-52D6-FB1D-43B6-6B9A958A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4A2102-C835-AB87-5247-05559DDE9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1A9F2B-0283-4E6A-63DF-C1F718289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160A29-42C4-2853-B0FB-320FEC36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8F96D4-1BB9-3A8D-38FA-31D8A75F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2E6AFF-8B6F-F09E-1B59-E9341833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366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D4A179-726F-0EEE-6EF2-820948C1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2392B8-0D44-C933-1A73-B8DEF92A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7D26A-E3D2-A91B-90DF-DEBA9D54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3132C-CF41-4BDF-1E31-5166E342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56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2A7164-7180-DFA4-8618-3ABB51C4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A9C67A-F68C-2203-1107-1B411700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8D65F9-CE04-ED27-03F2-3B1D048E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7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01207-5234-8B65-373C-EC250D16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128CD4-9360-BDEF-5FF9-9FF50F9D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C77E28-6050-636D-A992-F9561274A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BC8BC3-6751-A146-1FDA-07217A7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133E8-4634-4C0A-EB86-A5094FAD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4B81D9-F53A-FFF4-815C-6CC53CEC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88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46014-714D-9EC0-EEB7-E753EFDE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EBC9E9-E056-BCF6-CF8F-7E700220A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C11FAB-9225-02BF-9C1E-C272B56F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487CE1-7ABC-26AD-CB9E-BA3C39AE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D052A5-956A-9812-D55A-168D8A6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E56E98-C6E1-49B1-BCCA-4B4E4D6D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73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F80C2-37CE-A844-36C4-53C9B17D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1E74C2-A774-92D1-EAA9-74CE4711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6F40F-780A-671D-4E6A-E8051CB1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A6AC-5978-4E1E-A589-145AE2C55CF9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0F82-4D76-3CDC-BB80-DF5401BEA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AF065-08A5-259C-80D4-66ADF86A3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3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B649BD-57C9-5B0B-B681-888611B4C721}"/>
              </a:ext>
            </a:extLst>
          </p:cNvPr>
          <p:cNvSpPr/>
          <p:nvPr/>
        </p:nvSpPr>
        <p:spPr>
          <a:xfrm>
            <a:off x="828675" y="745239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ping_client</a:t>
            </a:r>
            <a:r>
              <a:rPr lang="en-US" altLang="ja-JP" sz="1000" err="1">
                <a:solidFill>
                  <a:schemeClr val="tx1"/>
                </a:solidFill>
              </a:rPr>
              <a:t>.c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A56745-48A0-6281-8E9E-E93FC012182C}"/>
              </a:ext>
            </a:extLst>
          </p:cNvPr>
          <p:cNvSpPr/>
          <p:nvPr/>
        </p:nvSpPr>
        <p:spPr>
          <a:xfrm>
            <a:off x="828675" y="2033264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ping.x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E51817-028D-5C97-8478-D7FACDCA2921}"/>
              </a:ext>
            </a:extLst>
          </p:cNvPr>
          <p:cNvSpPr/>
          <p:nvPr/>
        </p:nvSpPr>
        <p:spPr>
          <a:xfrm>
            <a:off x="828675" y="3556873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ping_server.c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CFE8B7-9E22-9A3E-ECBD-2DEE7DE5B103}"/>
              </a:ext>
            </a:extLst>
          </p:cNvPr>
          <p:cNvSpPr/>
          <p:nvPr/>
        </p:nvSpPr>
        <p:spPr>
          <a:xfrm>
            <a:off x="3446309" y="1894115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ysClr val="windowText" lastClr="000000"/>
                </a:solidFill>
              </a:rPr>
              <a:t>p</a:t>
            </a:r>
            <a:r>
              <a:rPr kumimoji="1" lang="en-US" altLang="ja-JP" sz="1000" err="1">
                <a:solidFill>
                  <a:sysClr val="windowText" lastClr="000000"/>
                </a:solidFill>
              </a:rPr>
              <a:t>ing.h</a:t>
            </a:r>
            <a:endParaRPr kumimoji="1" lang="ja-JP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65D98C-2D67-AE0A-D018-D9BD68A96B2E}"/>
              </a:ext>
            </a:extLst>
          </p:cNvPr>
          <p:cNvSpPr/>
          <p:nvPr/>
        </p:nvSpPr>
        <p:spPr>
          <a:xfrm>
            <a:off x="3446309" y="1306152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ysClr val="windowText" lastClr="000000"/>
                </a:solidFill>
              </a:rPr>
              <a:t>p</a:t>
            </a:r>
            <a:r>
              <a:rPr kumimoji="1" lang="en-US" altLang="ja-JP" sz="1000" err="1">
                <a:solidFill>
                  <a:sysClr val="windowText" lastClr="000000"/>
                </a:solidFill>
              </a:rPr>
              <a:t>ing_clnt.c</a:t>
            </a:r>
            <a:endParaRPr kumimoji="1" lang="ja-JP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F3BF12-4FFD-7CFA-50CC-8EA809EA512A}"/>
              </a:ext>
            </a:extLst>
          </p:cNvPr>
          <p:cNvSpPr/>
          <p:nvPr/>
        </p:nvSpPr>
        <p:spPr>
          <a:xfrm>
            <a:off x="3446309" y="2439424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ysClr val="windowText" lastClr="000000"/>
                </a:solidFill>
              </a:rPr>
              <a:t>p</a:t>
            </a:r>
            <a:r>
              <a:rPr kumimoji="1" lang="en-US" altLang="ja-JP" sz="1000" err="1">
                <a:solidFill>
                  <a:sysClr val="windowText" lastClr="000000"/>
                </a:solidFill>
              </a:rPr>
              <a:t>ing_xdr.c</a:t>
            </a:r>
            <a:endParaRPr kumimoji="1" lang="ja-JP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79DCF8-8AED-AA75-7B00-98B08DFCEDD5}"/>
              </a:ext>
            </a:extLst>
          </p:cNvPr>
          <p:cNvSpPr/>
          <p:nvPr/>
        </p:nvSpPr>
        <p:spPr>
          <a:xfrm>
            <a:off x="3446309" y="2989736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ysClr val="windowText" lastClr="000000"/>
                </a:solidFill>
              </a:rPr>
              <a:t>p</a:t>
            </a:r>
            <a:r>
              <a:rPr kumimoji="1" lang="en-US" altLang="ja-JP" sz="1000" err="1">
                <a:solidFill>
                  <a:sysClr val="windowText" lastClr="000000"/>
                </a:solidFill>
              </a:rPr>
              <a:t>ing_svc.c</a:t>
            </a:r>
            <a:endParaRPr kumimoji="1" lang="ja-JP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BB878F0-8402-1433-EE66-DFDFEC4FF05B}"/>
              </a:ext>
            </a:extLst>
          </p:cNvPr>
          <p:cNvSpPr/>
          <p:nvPr/>
        </p:nvSpPr>
        <p:spPr>
          <a:xfrm>
            <a:off x="5942634" y="1306152"/>
            <a:ext cx="136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chemeClr val="tx1"/>
                </a:solidFill>
              </a:rPr>
              <a:t>p</a:t>
            </a:r>
            <a:r>
              <a:rPr kumimoji="1" lang="en-US" altLang="ja-JP" sz="1000" err="1">
                <a:solidFill>
                  <a:schemeClr val="tx1"/>
                </a:solidFill>
              </a:rPr>
              <a:t>ing_clnt.o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040180-B83B-4593-9A9B-F3B80158BDD1}"/>
              </a:ext>
            </a:extLst>
          </p:cNvPr>
          <p:cNvSpPr/>
          <p:nvPr/>
        </p:nvSpPr>
        <p:spPr>
          <a:xfrm>
            <a:off x="5942634" y="745239"/>
            <a:ext cx="136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ping_client</a:t>
            </a:r>
            <a:r>
              <a:rPr lang="en-US" altLang="ja-JP" sz="1000" err="1">
                <a:solidFill>
                  <a:schemeClr val="tx1"/>
                </a:solidFill>
              </a:rPr>
              <a:t>.o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9EB460-2B79-C7FA-818A-61D0FA3B9DD2}"/>
              </a:ext>
            </a:extLst>
          </p:cNvPr>
          <p:cNvSpPr/>
          <p:nvPr/>
        </p:nvSpPr>
        <p:spPr>
          <a:xfrm>
            <a:off x="5942634" y="3556873"/>
            <a:ext cx="136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chemeClr val="tx1"/>
                </a:solidFill>
              </a:rPr>
              <a:t>ping_server.o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D4FEE8-B96C-D0E6-DB8F-A5FBAC4B508F}"/>
              </a:ext>
            </a:extLst>
          </p:cNvPr>
          <p:cNvSpPr/>
          <p:nvPr/>
        </p:nvSpPr>
        <p:spPr>
          <a:xfrm>
            <a:off x="5917920" y="2116540"/>
            <a:ext cx="136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</a:rPr>
              <a:t>p</a:t>
            </a:r>
            <a:r>
              <a:rPr kumimoji="1" lang="en-US" altLang="ja-JP" sz="1000">
                <a:solidFill>
                  <a:schemeClr val="tx1"/>
                </a:solidFill>
              </a:rPr>
              <a:t>ing_xdr.o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36BAE50-1617-CAA7-C9BF-75E1BB02CDF2}"/>
              </a:ext>
            </a:extLst>
          </p:cNvPr>
          <p:cNvSpPr/>
          <p:nvPr/>
        </p:nvSpPr>
        <p:spPr>
          <a:xfrm>
            <a:off x="5942634" y="3007841"/>
            <a:ext cx="136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>
                <a:solidFill>
                  <a:schemeClr val="tx1"/>
                </a:solidFill>
              </a:rPr>
              <a:t>p</a:t>
            </a:r>
            <a:r>
              <a:rPr kumimoji="1" lang="en-US" altLang="ja-JP" sz="1000" err="1">
                <a:solidFill>
                  <a:schemeClr val="tx1"/>
                </a:solidFill>
              </a:rPr>
              <a:t>ing_svc.o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64EBD18-A00E-03D7-4B30-54806C7228F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196675" y="1504152"/>
            <a:ext cx="1249634" cy="727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C11D57D-1824-38C1-88BD-488732F1248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196675" y="943239"/>
            <a:ext cx="3745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F969BD-399F-8BC3-7C69-3A367497DAB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814309" y="1504152"/>
            <a:ext cx="1128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D1CC265-0324-E532-417C-A8FF0DE5FC7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814309" y="2314540"/>
            <a:ext cx="1103611" cy="32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7D91FFB-7F76-7C08-0B8E-B07936016771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814309" y="3187736"/>
            <a:ext cx="1128325" cy="18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051117F-6DE3-D98A-2DFD-D934C147425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196675" y="3754873"/>
            <a:ext cx="3745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92761B-71EA-CAFC-7E1E-4293255E7E5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196675" y="2231264"/>
            <a:ext cx="1249634" cy="956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DEC3863-7877-4004-7267-11548C20FD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196675" y="2231264"/>
            <a:ext cx="1249634" cy="40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321646C-8CD5-2D7E-F171-189FEE0D809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196675" y="2092115"/>
            <a:ext cx="1249634" cy="13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5AB9D9B-A30B-F5F5-65FD-031975E0119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14309" y="943239"/>
            <a:ext cx="1128325" cy="114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6D264EE-9E28-96FB-8A61-AE0AC7F39DA9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814309" y="1504152"/>
            <a:ext cx="1128325" cy="5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FEB23F-40FD-C076-2C42-ABB1BA376F77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814309" y="2092115"/>
            <a:ext cx="1103611" cy="222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3E1D755-CCF5-D297-6BA2-FF4FE2F1735C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4814309" y="2092115"/>
            <a:ext cx="1128325" cy="111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B4A6D51-AFBC-DADF-8B96-53B43373539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4814309" y="2092115"/>
            <a:ext cx="1128325" cy="1662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1BFE033D-0462-E3CF-89BD-C9EA84A257EA}"/>
              </a:ext>
            </a:extLst>
          </p:cNvPr>
          <p:cNvSpPr/>
          <p:nvPr/>
        </p:nvSpPr>
        <p:spPr>
          <a:xfrm>
            <a:off x="7942421" y="1313970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ysClr val="windowText" lastClr="000000"/>
                </a:solidFill>
              </a:rPr>
              <a:t>ping_client</a:t>
            </a:r>
            <a:endParaRPr kumimoji="1" lang="ja-JP" altLang="en-US" sz="1000">
              <a:solidFill>
                <a:sysClr val="windowText" lastClr="000000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922B404-0DA7-D79A-C56B-921DB66017E0}"/>
              </a:ext>
            </a:extLst>
          </p:cNvPr>
          <p:cNvSpPr/>
          <p:nvPr/>
        </p:nvSpPr>
        <p:spPr>
          <a:xfrm>
            <a:off x="7942421" y="2971696"/>
            <a:ext cx="1368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err="1">
                <a:solidFill>
                  <a:sysClr val="windowText" lastClr="000000"/>
                </a:solidFill>
              </a:rPr>
              <a:t>ping_</a:t>
            </a:r>
            <a:r>
              <a:rPr lang="en-US" altLang="ja-JP" sz="1000" err="1">
                <a:solidFill>
                  <a:sysClr val="windowText" lastClr="000000"/>
                </a:solidFill>
              </a:rPr>
              <a:t>server</a:t>
            </a:r>
            <a:endParaRPr kumimoji="1" lang="ja-JP" altLang="en-US" sz="1000">
              <a:solidFill>
                <a:sysClr val="windowText" lastClr="000000"/>
              </a:solidFill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7C3F761-1B33-E7EC-1629-F946078B4F22}"/>
              </a:ext>
            </a:extLst>
          </p:cNvPr>
          <p:cNvCxnSpPr>
            <a:cxnSpLocks/>
            <a:stCxn id="14" idx="3"/>
            <a:endCxn id="66" idx="1"/>
          </p:cNvCxnSpPr>
          <p:nvPr/>
        </p:nvCxnSpPr>
        <p:spPr>
          <a:xfrm>
            <a:off x="7310634" y="943239"/>
            <a:ext cx="631787" cy="568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7B261718-436C-2B6F-71AA-7B4A27BA352E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>
            <a:off x="7310634" y="1504152"/>
            <a:ext cx="631787" cy="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2EEBD7-5E2F-5F5E-10B2-B46A3456131A}"/>
              </a:ext>
            </a:extLst>
          </p:cNvPr>
          <p:cNvCxnSpPr>
            <a:cxnSpLocks/>
            <a:stCxn id="16" idx="3"/>
            <a:endCxn id="66" idx="1"/>
          </p:cNvCxnSpPr>
          <p:nvPr/>
        </p:nvCxnSpPr>
        <p:spPr>
          <a:xfrm flipV="1">
            <a:off x="7285920" y="1511970"/>
            <a:ext cx="656501" cy="802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CB107B8-1F38-7CAD-DEF4-684F18C0F8CE}"/>
              </a:ext>
            </a:extLst>
          </p:cNvPr>
          <p:cNvCxnSpPr>
            <a:cxnSpLocks/>
            <a:stCxn id="16" idx="3"/>
            <a:endCxn id="67" idx="1"/>
          </p:cNvCxnSpPr>
          <p:nvPr/>
        </p:nvCxnSpPr>
        <p:spPr>
          <a:xfrm>
            <a:off x="7285920" y="2314540"/>
            <a:ext cx="656501" cy="855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5BF9189-3A6E-BFAA-C9E6-C8153860BEE8}"/>
              </a:ext>
            </a:extLst>
          </p:cNvPr>
          <p:cNvCxnSpPr>
            <a:cxnSpLocks/>
            <a:stCxn id="17" idx="3"/>
            <a:endCxn id="67" idx="1"/>
          </p:cNvCxnSpPr>
          <p:nvPr/>
        </p:nvCxnSpPr>
        <p:spPr>
          <a:xfrm flipV="1">
            <a:off x="7310634" y="3169696"/>
            <a:ext cx="631787" cy="36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C2EC729-9D3A-74BA-BD26-5571677B59FF}"/>
              </a:ext>
            </a:extLst>
          </p:cNvPr>
          <p:cNvCxnSpPr>
            <a:cxnSpLocks/>
            <a:stCxn id="15" idx="3"/>
            <a:endCxn id="67" idx="1"/>
          </p:cNvCxnSpPr>
          <p:nvPr/>
        </p:nvCxnSpPr>
        <p:spPr>
          <a:xfrm flipV="1">
            <a:off x="7310634" y="3169696"/>
            <a:ext cx="631787" cy="585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吹き出し: 線 96">
            <a:extLst>
              <a:ext uri="{FF2B5EF4-FFF2-40B4-BE49-F238E27FC236}">
                <a16:creationId xmlns:a16="http://schemas.microsoft.com/office/drawing/2014/main" id="{1A9D3B4C-0951-041E-6A93-DC8857A41586}"/>
              </a:ext>
            </a:extLst>
          </p:cNvPr>
          <p:cNvSpPr/>
          <p:nvPr/>
        </p:nvSpPr>
        <p:spPr>
          <a:xfrm>
            <a:off x="345121" y="1406140"/>
            <a:ext cx="1128325" cy="362222"/>
          </a:xfrm>
          <a:prstGeom prst="borderCallout1">
            <a:avLst>
              <a:gd name="adj1" fmla="val 96321"/>
              <a:gd name="adj2" fmla="val 50297"/>
              <a:gd name="adj3" fmla="val 163846"/>
              <a:gd name="adj4" fmla="val 73351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プログラマ</a:t>
            </a:r>
            <a:endParaRPr kumimoji="1" lang="en-US" altLang="ja-JP" sz="1000"/>
          </a:p>
          <a:p>
            <a:pPr algn="ctr"/>
            <a:r>
              <a:rPr kumimoji="1" lang="ja-JP" altLang="en-US" sz="1000"/>
              <a:t>が作成</a:t>
            </a: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18C8E875-1E20-DA3A-BD13-4FCFE6B832BA}"/>
              </a:ext>
            </a:extLst>
          </p:cNvPr>
          <p:cNvSpPr/>
          <p:nvPr/>
        </p:nvSpPr>
        <p:spPr>
          <a:xfrm>
            <a:off x="2525346" y="1824038"/>
            <a:ext cx="261937" cy="956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8079DE98-042B-C587-959A-3EA16567E88C}"/>
              </a:ext>
            </a:extLst>
          </p:cNvPr>
          <p:cNvSpPr/>
          <p:nvPr/>
        </p:nvSpPr>
        <p:spPr>
          <a:xfrm>
            <a:off x="5473335" y="3312620"/>
            <a:ext cx="261937" cy="513029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吹き出し: 線 100">
            <a:extLst>
              <a:ext uri="{FF2B5EF4-FFF2-40B4-BE49-F238E27FC236}">
                <a16:creationId xmlns:a16="http://schemas.microsoft.com/office/drawing/2014/main" id="{AFA99B2F-3C5C-D33D-14A8-B357DFFE5864}"/>
              </a:ext>
            </a:extLst>
          </p:cNvPr>
          <p:cNvSpPr/>
          <p:nvPr/>
        </p:nvSpPr>
        <p:spPr>
          <a:xfrm>
            <a:off x="4516536" y="409816"/>
            <a:ext cx="1088866" cy="362222"/>
          </a:xfrm>
          <a:prstGeom prst="borderCallout1">
            <a:avLst>
              <a:gd name="adj1" fmla="val 127876"/>
              <a:gd name="adj2" fmla="val 62960"/>
              <a:gd name="adj3" fmla="val 159455"/>
              <a:gd name="adj4" fmla="val 8868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コンパイル処理</a:t>
            </a:r>
          </a:p>
        </p:txBody>
      </p:sp>
      <p:sp>
        <p:nvSpPr>
          <p:cNvPr id="102" name="吹き出し: 線 101">
            <a:extLst>
              <a:ext uri="{FF2B5EF4-FFF2-40B4-BE49-F238E27FC236}">
                <a16:creationId xmlns:a16="http://schemas.microsoft.com/office/drawing/2014/main" id="{0B06116F-8579-4C41-1845-E8C547777A54}"/>
              </a:ext>
            </a:extLst>
          </p:cNvPr>
          <p:cNvSpPr/>
          <p:nvPr/>
        </p:nvSpPr>
        <p:spPr>
          <a:xfrm>
            <a:off x="7550560" y="320904"/>
            <a:ext cx="1088866" cy="362222"/>
          </a:xfrm>
          <a:prstGeom prst="borderCallout1">
            <a:avLst>
              <a:gd name="adj1" fmla="val 110315"/>
              <a:gd name="adj2" fmla="val 52737"/>
              <a:gd name="adj3" fmla="val 207748"/>
              <a:gd name="adj4" fmla="val 10551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</a:rPr>
              <a:t>リンク処理</a:t>
            </a: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AF0DE8F4-EA8C-CDC1-8B18-36F83798F638}"/>
              </a:ext>
            </a:extLst>
          </p:cNvPr>
          <p:cNvSpPr/>
          <p:nvPr/>
        </p:nvSpPr>
        <p:spPr>
          <a:xfrm>
            <a:off x="7467469" y="914398"/>
            <a:ext cx="261937" cy="1285594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F9A1E9AB-AC3B-6D71-6BF3-61B32D106AF4}"/>
              </a:ext>
            </a:extLst>
          </p:cNvPr>
          <p:cNvSpPr/>
          <p:nvPr/>
        </p:nvSpPr>
        <p:spPr>
          <a:xfrm>
            <a:off x="7443008" y="2511950"/>
            <a:ext cx="261937" cy="1242923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565C3FB4-8326-995C-A063-11B8398382A5}"/>
              </a:ext>
            </a:extLst>
          </p:cNvPr>
          <p:cNvSpPr/>
          <p:nvPr/>
        </p:nvSpPr>
        <p:spPr>
          <a:xfrm>
            <a:off x="5473335" y="2799456"/>
            <a:ext cx="261937" cy="454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57D23382-7AA1-FCC6-6390-39F167F93D2D}"/>
              </a:ext>
            </a:extLst>
          </p:cNvPr>
          <p:cNvSpPr/>
          <p:nvPr/>
        </p:nvSpPr>
        <p:spPr>
          <a:xfrm>
            <a:off x="5473335" y="2076613"/>
            <a:ext cx="261937" cy="454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E2701D5F-B45F-6A41-0409-A3350A55E24C}"/>
              </a:ext>
            </a:extLst>
          </p:cNvPr>
          <p:cNvSpPr/>
          <p:nvPr/>
        </p:nvSpPr>
        <p:spPr>
          <a:xfrm>
            <a:off x="5473335" y="1394125"/>
            <a:ext cx="261937" cy="454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3CD6F18C-7B63-C3B4-FE23-E8721A6B1938}"/>
              </a:ext>
            </a:extLst>
          </p:cNvPr>
          <p:cNvSpPr/>
          <p:nvPr/>
        </p:nvSpPr>
        <p:spPr>
          <a:xfrm>
            <a:off x="5473335" y="870663"/>
            <a:ext cx="261937" cy="4542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吹き出し: 線 111">
            <a:extLst>
              <a:ext uri="{FF2B5EF4-FFF2-40B4-BE49-F238E27FC236}">
                <a16:creationId xmlns:a16="http://schemas.microsoft.com/office/drawing/2014/main" id="{58B2E15E-C820-19AF-1204-0208C5CB9614}"/>
              </a:ext>
            </a:extLst>
          </p:cNvPr>
          <p:cNvSpPr/>
          <p:nvPr/>
        </p:nvSpPr>
        <p:spPr>
          <a:xfrm>
            <a:off x="1857503" y="1329643"/>
            <a:ext cx="1128325" cy="362222"/>
          </a:xfrm>
          <a:prstGeom prst="borderCallout1">
            <a:avLst>
              <a:gd name="adj1" fmla="val 101580"/>
              <a:gd name="adj2" fmla="val 54518"/>
              <a:gd name="adj3" fmla="val 150698"/>
              <a:gd name="adj4" fmla="val 649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/>
              <a:t>rpcgen</a:t>
            </a:r>
            <a:r>
              <a:rPr lang="ja-JP" altLang="en-US" sz="1000"/>
              <a:t>を使った自動生成処理</a:t>
            </a:r>
            <a:endParaRPr kumimoji="1" lang="ja-JP" altLang="en-US" sz="1000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F3444361-CCCE-88F3-01B7-D82B9EFE677F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909284" y="1768362"/>
            <a:ext cx="214471" cy="180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4219694-39A2-2EB1-7343-6016A015D85A}"/>
              </a:ext>
            </a:extLst>
          </p:cNvPr>
          <p:cNvCxnSpPr>
            <a:cxnSpLocks/>
            <a:stCxn id="97" idx="3"/>
            <a:endCxn id="6" idx="2"/>
          </p:cNvCxnSpPr>
          <p:nvPr/>
        </p:nvCxnSpPr>
        <p:spPr>
          <a:xfrm flipV="1">
            <a:off x="909284" y="1141239"/>
            <a:ext cx="603391" cy="26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FE29894-9292-2409-353E-E66575DDCF2B}"/>
              </a:ext>
            </a:extLst>
          </p:cNvPr>
          <p:cNvSpPr txBox="1"/>
          <p:nvPr/>
        </p:nvSpPr>
        <p:spPr>
          <a:xfrm>
            <a:off x="5298518" y="4181128"/>
            <a:ext cx="26068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“rpcgen" 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8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3</cp:revision>
  <dcterms:created xsi:type="dcterms:W3CDTF">2023-06-05T03:27:56Z</dcterms:created>
  <dcterms:modified xsi:type="dcterms:W3CDTF">2023-06-05T03:58:55Z</dcterms:modified>
</cp:coreProperties>
</file>