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96B89-BEB5-06FC-369D-8256C7EA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B4E554-8A29-DC57-D0BF-109B877B9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FC09D0-C296-F9B6-8D30-821336E3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D1B91-9B2C-BD19-C1B0-5A441A9D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EBE328-0C99-2815-DC31-5CE45305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1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5A06A-A9F9-EC29-7AC3-D7B8C3C5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D8C586-8579-3F48-B449-9B9CCC770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30AD1-82F1-7016-0A80-8B8444D2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942816-8F73-155E-E677-9752D90B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A5325-F32E-5175-A406-BCD99BA5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48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C9AEB0-72C0-6577-B139-E632F362D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8893FF-06F0-1060-BA75-B5CEA82BA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E49EF-D344-9D19-C1B0-773C9D2F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DA74E-DE97-C317-B0C1-D62F8143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124EFB-0D05-3A02-BDEF-5D8A47C0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2AB34-557B-36C1-DF6F-C30F1D23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38744-4A3E-9DAB-8F20-E7F2AC668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EC0841-F2F5-14D4-34D1-CE5193EC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A712C3-7514-0FDF-261A-A7EC0211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82F5CF-2DFB-837A-9D28-AF798565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19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8EA0F-AF0B-DA1F-8582-C8D19FAD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A2BAB6-B349-F49B-1167-4F4D5C72D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5C870-19C0-B188-5684-891CE343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35DE2B-5EA2-F9C4-6035-25C42614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7168C-7279-B277-87D1-1504F6D0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8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6ED5C-72AD-1B39-5970-91D9A464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ADA1C-3949-6DD1-736C-E56B8F3F5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38100E-FB5C-3564-7BB5-CE204AC22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CFCAC7-A618-39AD-85D3-B05DCF0F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E2233-BAD5-AB4D-9990-FF4422C1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2DFA31-B428-5B5E-F791-45B8E8B7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86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516F8-CF47-2B2E-FA47-D7B4E27F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11313-6073-3D33-9893-8C24CDD5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C4FB16-A389-3BA1-50B6-02ED76E9A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81A02B-EF1C-3147-DABB-7C5F915ED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EFAFDA-E0A0-6BB9-C25F-F301FE1E5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7E5B7C-2D00-74DC-8EEF-B1453E9D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E89497-768A-B73B-2AD9-DE0458D1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AEA31B-DC46-0561-251C-3F023398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2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2DBEC-F97C-4087-1132-0FE2E5DA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0FCBB5-E2FD-7F5A-870F-111BD724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8F1813-7D99-E632-A344-0085A82A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54C085-7083-8629-4065-3A44784F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68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130690-204D-9426-B043-99585130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C236FF-DCD3-939E-BED1-5E9B1AEA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95A030-DBCF-6DF6-0C68-5AC4D93B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22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BDAEE-52E3-7801-009B-9924ED9A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CCE03-FC72-2630-4F18-6BE8B3D6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7C5267-6A8F-58AF-38F4-93FB47B35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5E00D-A32F-0021-DF0F-A16E8BAA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0CF251-D4AE-F89D-CF5A-61DDC8E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7928E0-D2D0-EC39-D1A8-15ABFE40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5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896C6-7FFC-DF81-94C4-636C3D0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1247-D8F2-AA70-7368-037846E5D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0113A-6006-E590-D7D8-016547A2F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89B2B-8321-C041-8C39-0A35BC05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B14569-E5C2-7148-E897-716384A3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FFD096-D4B5-6B62-6526-DA7A4A9C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F8D40D-6885-AD4D-78E1-FB6BBDFB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18A89-FBD2-8E1A-8C61-EA60E4ED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72CA8-4D81-0032-D44C-68A98B5E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6777-B45D-4690-8B65-BEF988D83B0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FEC8C-BB62-130F-AD45-259731794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35599A-A312-163B-C9FB-1DA773121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42B1-E87A-4A88-B92B-A6250B3CF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1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A7023A-2A81-0474-4BC0-6B712D78BE38}"/>
              </a:ext>
            </a:extLst>
          </p:cNvPr>
          <p:cNvSpPr/>
          <p:nvPr/>
        </p:nvSpPr>
        <p:spPr>
          <a:xfrm>
            <a:off x="540247" y="495301"/>
            <a:ext cx="1432380" cy="2133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クライアント側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コンピュータ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6EF10A-82D8-A8A4-98A4-DFE6EEC35AA9}"/>
              </a:ext>
            </a:extLst>
          </p:cNvPr>
          <p:cNvSpPr/>
          <p:nvPr/>
        </p:nvSpPr>
        <p:spPr>
          <a:xfrm>
            <a:off x="3723926" y="494824"/>
            <a:ext cx="2610199" cy="2134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サーバ側コンピュータ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7864494-1EDA-C248-E22D-703F5B32D96A}"/>
              </a:ext>
            </a:extLst>
          </p:cNvPr>
          <p:cNvSpPr/>
          <p:nvPr/>
        </p:nvSpPr>
        <p:spPr>
          <a:xfrm>
            <a:off x="4714875" y="990600"/>
            <a:ext cx="1044000" cy="46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Portmapper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DDED24F-CC4A-069A-F07D-2884AED7E980}"/>
              </a:ext>
            </a:extLst>
          </p:cNvPr>
          <p:cNvSpPr/>
          <p:nvPr/>
        </p:nvSpPr>
        <p:spPr>
          <a:xfrm>
            <a:off x="4702175" y="1870075"/>
            <a:ext cx="1044000" cy="46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プログラム</a:t>
            </a:r>
            <a:r>
              <a:rPr kumimoji="1" lang="en-US" altLang="ja-JP" sz="1000" dirty="0">
                <a:solidFill>
                  <a:schemeClr val="tx1"/>
                </a:solidFill>
              </a:rPr>
              <a:t> </a:t>
            </a:r>
            <a:r>
              <a:rPr kumimoji="1" lang="ja-JP" altLang="en-US" sz="1000" dirty="0">
                <a:solidFill>
                  <a:schemeClr val="tx1"/>
                </a:solidFill>
              </a:rPr>
              <a:t>サーバ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D4AE0B3-CC37-F3C1-FA08-B4BA1380B273}"/>
              </a:ext>
            </a:extLst>
          </p:cNvPr>
          <p:cNvSpPr/>
          <p:nvPr/>
        </p:nvSpPr>
        <p:spPr>
          <a:xfrm>
            <a:off x="717550" y="1006475"/>
            <a:ext cx="1044000" cy="46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親プログラム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FDFE2B8-2BE1-50D7-57DF-A8FC8100EDA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761550" y="1224600"/>
            <a:ext cx="2953325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1C5D446-95B5-9F5E-9A5B-67BDC4858DA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1761550" y="1240475"/>
            <a:ext cx="2940625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8E86655-FEF3-D8DA-CB26-D3E012DA65FF}"/>
              </a:ext>
            </a:extLst>
          </p:cNvPr>
          <p:cNvCxnSpPr>
            <a:cxnSpLocks/>
          </p:cNvCxnSpPr>
          <p:nvPr/>
        </p:nvCxnSpPr>
        <p:spPr>
          <a:xfrm flipV="1">
            <a:off x="4881275" y="1458600"/>
            <a:ext cx="12700" cy="41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E5B0322-14BB-9EC1-1700-A947402E2253}"/>
              </a:ext>
            </a:extLst>
          </p:cNvPr>
          <p:cNvSpPr txBox="1"/>
          <p:nvPr/>
        </p:nvSpPr>
        <p:spPr>
          <a:xfrm>
            <a:off x="4893975" y="1512965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Consolas" panose="020B0609020204030204" pitchFamily="49" charset="0"/>
              </a:rPr>
              <a:t>① 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PMAPPROC_SET()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8178A1-159A-55E7-4C8D-8AEB125C7D00}"/>
              </a:ext>
            </a:extLst>
          </p:cNvPr>
          <p:cNvSpPr txBox="1"/>
          <p:nvPr/>
        </p:nvSpPr>
        <p:spPr>
          <a:xfrm>
            <a:off x="1996003" y="994254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Consolas" panose="020B0609020204030204" pitchFamily="49" charset="0"/>
              </a:rPr>
              <a:t>②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 PMAPPROC_GETPORT()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8BF9B1-8891-125E-C222-DD772D67000A}"/>
              </a:ext>
            </a:extLst>
          </p:cNvPr>
          <p:cNvSpPr txBox="1"/>
          <p:nvPr/>
        </p:nvSpPr>
        <p:spPr>
          <a:xfrm rot="1008673">
            <a:off x="2044607" y="143320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b="0" dirty="0">
                <a:effectLst/>
                <a:latin typeface="Consolas" panose="020B0609020204030204" pitchFamily="49" charset="0"/>
              </a:rPr>
              <a:t>③ 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proc()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E703238-1623-C3B8-B95D-4857B0EE250A}"/>
              </a:ext>
            </a:extLst>
          </p:cNvPr>
          <p:cNvSpPr txBox="1"/>
          <p:nvPr/>
        </p:nvSpPr>
        <p:spPr>
          <a:xfrm>
            <a:off x="3763437" y="1662407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0" dirty="0">
                <a:effectLst/>
                <a:latin typeface="Consolas" panose="020B0609020204030204" pitchFamily="49" charset="0"/>
              </a:rPr>
              <a:t>XX </a:t>
            </a:r>
            <a:r>
              <a:rPr lang="ja-JP" altLang="en-US" sz="1000" dirty="0">
                <a:latin typeface="Consolas" panose="020B0609020204030204" pitchFamily="49" charset="0"/>
              </a:rPr>
              <a:t>番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ポート</a:t>
            </a:r>
            <a:endParaRPr lang="en-US" altLang="ja-JP" sz="1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70E8F2-206B-4DB2-BD6D-FA63417D20D5}"/>
              </a:ext>
            </a:extLst>
          </p:cNvPr>
          <p:cNvSpPr txBox="1"/>
          <p:nvPr/>
        </p:nvSpPr>
        <p:spPr>
          <a:xfrm>
            <a:off x="3801239" y="1086609"/>
            <a:ext cx="724557" cy="416831"/>
          </a:xfrm>
          <a:prstGeom prst="rect">
            <a:avLst/>
          </a:prstGeom>
          <a:noFill/>
        </p:spPr>
        <p:txBody>
          <a:bodyPr wrap="none" lIns="0" tIns="0" rIns="0" bIns="108000" rtlCol="0">
            <a:spAutoFit/>
          </a:bodyPr>
          <a:lstStyle/>
          <a:p>
            <a:r>
              <a:rPr lang="en-US" altLang="ja-JP" sz="1000" b="0" dirty="0">
                <a:effectLst/>
                <a:latin typeface="Consolas" panose="020B0609020204030204" pitchFamily="49" charset="0"/>
              </a:rPr>
              <a:t>TCP/UDP</a:t>
            </a:r>
          </a:p>
          <a:p>
            <a:r>
              <a:rPr lang="en-US" altLang="ja-JP" sz="1000" b="0" dirty="0">
                <a:effectLst/>
                <a:latin typeface="Consolas" panose="020B0609020204030204" pitchFamily="49" charset="0"/>
              </a:rPr>
              <a:t>111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番ポート</a:t>
            </a:r>
            <a:endParaRPr lang="en-US" altLang="ja-JP" sz="1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1933D7-9551-FF18-6873-8C8F471DEA57}"/>
              </a:ext>
            </a:extLst>
          </p:cNvPr>
          <p:cNvSpPr/>
          <p:nvPr/>
        </p:nvSpPr>
        <p:spPr>
          <a:xfrm>
            <a:off x="3695700" y="1190625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D061E81-7BCE-0BE6-1B00-DF9E4838CAFC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1761550" y="1226625"/>
            <a:ext cx="1934150" cy="1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47E1C0D-765B-4707-8E74-22454A9596DA}"/>
              </a:ext>
            </a:extLst>
          </p:cNvPr>
          <p:cNvSpPr/>
          <p:nvPr/>
        </p:nvSpPr>
        <p:spPr>
          <a:xfrm>
            <a:off x="3705225" y="1771650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AB77DD3-FE58-2E8A-D88C-69E148CE9342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1761550" y="1240475"/>
            <a:ext cx="1943675" cy="5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DE25BBB-6CC4-7203-A743-BA23CC4AF1BE}"/>
              </a:ext>
            </a:extLst>
          </p:cNvPr>
          <p:cNvSpPr txBox="1"/>
          <p:nvPr/>
        </p:nvSpPr>
        <p:spPr>
          <a:xfrm>
            <a:off x="3585700" y="2717894"/>
            <a:ext cx="2805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“Portmapper" by Yamaoka is licensed under CC BY 2.0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8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Consolas</vt:lpstr>
      <vt:lpstr>Tahoma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8</cp:revision>
  <dcterms:created xsi:type="dcterms:W3CDTF">2023-06-04T05:32:58Z</dcterms:created>
  <dcterms:modified xsi:type="dcterms:W3CDTF">2023-06-04T14:16:15Z</dcterms:modified>
</cp:coreProperties>
</file>