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75" autoAdjust="0"/>
  </p:normalViewPr>
  <p:slideViewPr>
    <p:cSldViewPr snapToGrid="0">
      <p:cViewPr varScale="1">
        <p:scale>
          <a:sx n="100" d="100"/>
          <a:sy n="100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20C53-6C82-4473-924E-08AF8A62B31D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DF3AB-2782-49EC-932C-5CCF864677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90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DF3AB-2782-49EC-932C-5CCF8646772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342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CDB9D0-F485-2E2E-7086-8F69EE8E9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A8A2FC-EFB2-EDE7-F11D-3DA4DE087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1E9397-A3E3-6F0D-6159-C1BAB9FC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5666-802A-41A8-AC65-346E14692540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C40E98-FCC3-483B-1D3F-E1ADDFE4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1989D9-D437-3BBD-8983-09E18C68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B8EB-B048-4F45-B930-2E8B4D8DC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38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00931-E7D0-8980-4922-9123DCC5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11481E-FE76-6FE6-7ACE-DD953E54C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C8DC45-1798-D7F7-6AC4-DA13AEAE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5666-802A-41A8-AC65-346E14692540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D92E79-2CD0-E2D3-E620-AD662BD6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BE2191-4D22-296D-FBC5-5343F69C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B8EB-B048-4F45-B930-2E8B4D8DC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66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3526EDA-8622-0F5B-F885-09085309F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B75BFC-9106-57B2-EDF3-1CE523F79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A7A5DB-675C-50FA-768E-A5675C26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5666-802A-41A8-AC65-346E14692540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F79673-0844-68D7-C39D-A016B72E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7AB090-7926-7B47-AFC0-5F10E7BA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B8EB-B048-4F45-B930-2E8B4D8DC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50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D988F-415A-47EE-8C24-AB2F0332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0EE8BC-B77A-8FBF-4CD8-280AC9A7C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BFE2C2-26C6-1DA4-D9A2-69480F24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5666-802A-41A8-AC65-346E14692540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4C5B6E-B231-41A7-07C6-EF719C79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F175D-DC96-3A76-E89B-CE61FFFE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B8EB-B048-4F45-B930-2E8B4D8DC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90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DE284-CCC9-03BD-0D37-58257188C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EE39F-D444-A437-BDD6-A40900547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D3FA52-91CC-8E86-5F2C-66E82B5C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5666-802A-41A8-AC65-346E14692540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1546FD-874E-D354-7497-B7B5C8D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750D8C-1C12-533A-D689-855E70B2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B8EB-B048-4F45-B930-2E8B4D8DC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95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500582-5864-11B6-A76A-8FB2A971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4CDB95-E92B-7D0F-EC4C-BFEEDF858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A0E602-78BA-D68A-3F52-BC9E564EB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6751AD-DB63-6C28-985A-31759206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5666-802A-41A8-AC65-346E14692540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4EE876-9B95-76B4-8391-D32108D9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730C7F-A02C-A0A5-D08A-2E4D1A12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B8EB-B048-4F45-B930-2E8B4D8DC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89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0E5CA3-9984-D798-F6AA-A21978B11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5AC101-7064-CD8B-7DDD-08C40E85F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36024A-3AB5-3477-E844-9C1F465A4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312C460-FFE1-E482-9D0D-E88C96189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28D380-3009-E93A-1823-FA82F264D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49E4BE-FC35-A26F-3571-C75E8AA9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5666-802A-41A8-AC65-346E14692540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7BC7BF0-AE52-A9F9-8344-B19E12F2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26665F-DAA3-4810-FC8F-40EB7D2B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B8EB-B048-4F45-B930-2E8B4D8DC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30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015AB0-F844-366A-A3DF-1AF07CB4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871FBF-BBB2-26E7-73DB-4F8B2951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5666-802A-41A8-AC65-346E14692540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7BFF703-5DF7-C301-D95C-AA6381D6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4C3CA44-FE11-AAF0-4173-35B604C8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B8EB-B048-4F45-B930-2E8B4D8DC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0C56027-24A6-4A69-C6DF-92145FA7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5666-802A-41A8-AC65-346E14692540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90CDD5-C5C8-9B55-D7A3-350DE6D4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816812-98E8-DF54-D096-46D5F402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B8EB-B048-4F45-B930-2E8B4D8DC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90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A439C-802E-1496-B792-695E7497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E27023-E735-E786-0350-07B4AB143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FB0CD9-71BF-5E3A-A965-C7EA0A63C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43E75B-7CD6-F1C2-0CAC-31F11FEA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5666-802A-41A8-AC65-346E14692540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7619DA-35F8-B84B-DFFD-74BE80CA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CDDD95-F4D6-8D40-967A-C1B6F722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B8EB-B048-4F45-B930-2E8B4D8DC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9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FF34B6-BA37-3422-6297-3E466046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E6387F-F854-A2A1-F4D5-9B1622190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202732-7DFF-EE06-9DDF-0ED8321CB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BC10E2-FEC2-743D-5504-53D99AA5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5666-802A-41A8-AC65-346E14692540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B6E515-50A4-9076-ECB3-5A93DD2A7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CC0BBF-903E-CC45-33DD-237B01F4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B8EB-B048-4F45-B930-2E8B4D8DC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6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BC82BA5-F641-4D8D-5C05-1459E0F7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FF298A-5A93-A011-565C-DED05AF12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A20808-B3F8-0D84-EC5F-F0B444905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B35666-802A-41A8-AC65-346E14692540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F0E832-600C-E9DB-EFC7-8963F1F17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A3C54D-BF4A-96FD-EA39-DC92CC0B2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20B8EB-B048-4F45-B930-2E8B4D8DC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3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楕円 21">
            <a:extLst>
              <a:ext uri="{FF2B5EF4-FFF2-40B4-BE49-F238E27FC236}">
                <a16:creationId xmlns:a16="http://schemas.microsoft.com/office/drawing/2014/main" id="{966AAA14-3BFF-A7D6-6AE5-00E753ABCA5A}"/>
              </a:ext>
            </a:extLst>
          </p:cNvPr>
          <p:cNvSpPr/>
          <p:nvPr/>
        </p:nvSpPr>
        <p:spPr>
          <a:xfrm>
            <a:off x="7333189" y="3817266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A708535-B8BF-DB1E-22E0-0521ED3A303B}"/>
              </a:ext>
            </a:extLst>
          </p:cNvPr>
          <p:cNvSpPr/>
          <p:nvPr/>
        </p:nvSpPr>
        <p:spPr>
          <a:xfrm>
            <a:off x="7514770" y="4188741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コネクタ: カギ線 92">
            <a:extLst>
              <a:ext uri="{FF2B5EF4-FFF2-40B4-BE49-F238E27FC236}">
                <a16:creationId xmlns:a16="http://schemas.microsoft.com/office/drawing/2014/main" id="{33BB302D-3303-68B0-6E9F-6100E45A9699}"/>
              </a:ext>
            </a:extLst>
          </p:cNvPr>
          <p:cNvCxnSpPr>
            <a:cxnSpLocks/>
            <a:stCxn id="22" idx="4"/>
            <a:endCxn id="23" idx="2"/>
          </p:cNvCxnSpPr>
          <p:nvPr/>
        </p:nvCxnSpPr>
        <p:spPr>
          <a:xfrm rot="16200000" flipH="1">
            <a:off x="7274242" y="3984212"/>
            <a:ext cx="335475" cy="1455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17A6BDC-1C1D-DFF0-1610-3AD1AC3330BF}"/>
              </a:ext>
            </a:extLst>
          </p:cNvPr>
          <p:cNvSpPr txBox="1"/>
          <p:nvPr/>
        </p:nvSpPr>
        <p:spPr>
          <a:xfrm>
            <a:off x="290490" y="12484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Manufacturer </a:t>
            </a:r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リスト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D2D7B989-9362-D2DD-7F60-E97D305798C5}"/>
              </a:ext>
            </a:extLst>
          </p:cNvPr>
          <p:cNvSpPr/>
          <p:nvPr/>
        </p:nvSpPr>
        <p:spPr>
          <a:xfrm>
            <a:off x="2816820" y="834961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35146413-3DBE-9B6A-84A8-D41FB86D2FD9}"/>
              </a:ext>
            </a:extLst>
          </p:cNvPr>
          <p:cNvSpPr/>
          <p:nvPr/>
        </p:nvSpPr>
        <p:spPr>
          <a:xfrm>
            <a:off x="3098015" y="828985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5952FE65-D7E4-5560-97F0-154F4DFF0C0B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 flipV="1">
            <a:off x="2888820" y="864985"/>
            <a:ext cx="209195" cy="597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70CC6A9-2CDD-229C-1139-2EF4D42ADE03}"/>
              </a:ext>
            </a:extLst>
          </p:cNvPr>
          <p:cNvSpPr/>
          <p:nvPr/>
        </p:nvSpPr>
        <p:spPr>
          <a:xfrm>
            <a:off x="289890" y="4452552"/>
            <a:ext cx="2124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11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ControlFlags</a:t>
            </a:r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ExcludeFromSelect = *</a:t>
            </a:r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56FDCFB0-9135-9449-4BBF-B8E4E892DD3D}"/>
              </a:ext>
            </a:extLst>
          </p:cNvPr>
          <p:cNvSpPr/>
          <p:nvPr/>
        </p:nvSpPr>
        <p:spPr>
          <a:xfrm>
            <a:off x="289890" y="3078706"/>
            <a:ext cx="2124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11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SourceDisksFiles</a:t>
            </a:r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usbser.sys = 3426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C74875B-166C-DF83-276D-BCA69DC758DC}"/>
              </a:ext>
            </a:extLst>
          </p:cNvPr>
          <p:cNvSpPr/>
          <p:nvPr/>
        </p:nvSpPr>
        <p:spPr>
          <a:xfrm>
            <a:off x="289890" y="2421142"/>
            <a:ext cx="2124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11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SourceDisksNames</a:t>
            </a:r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3426 = windows cd</a:t>
            </a:r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8B99D9A-54D7-87DD-2E75-C82D1436643D}"/>
              </a:ext>
            </a:extLst>
          </p:cNvPr>
          <p:cNvSpPr/>
          <p:nvPr/>
        </p:nvSpPr>
        <p:spPr>
          <a:xfrm>
            <a:off x="289890" y="3762144"/>
            <a:ext cx="2124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11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DestinationDirs</a:t>
            </a:r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UsbSerial_CopyFiles = 12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B904605-6380-6FF8-535A-D528BAA3A82C}"/>
              </a:ext>
            </a:extLst>
          </p:cNvPr>
          <p:cNvSpPr/>
          <p:nvPr/>
        </p:nvSpPr>
        <p:spPr>
          <a:xfrm>
            <a:off x="7532323" y="4063328"/>
            <a:ext cx="2304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[UsbSerial_EventLog_AddReg]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2DD100D-543D-FFC3-45ED-74BC4AA980E4}"/>
              </a:ext>
            </a:extLst>
          </p:cNvPr>
          <p:cNvSpPr/>
          <p:nvPr/>
        </p:nvSpPr>
        <p:spPr>
          <a:xfrm>
            <a:off x="289889" y="1402661"/>
            <a:ext cx="2520000" cy="75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11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Version</a:t>
            </a:r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Class          = Ports</a:t>
            </a:r>
          </a:p>
          <a:p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ClassGUID   = {4D36E978-...}</a:t>
            </a:r>
          </a:p>
          <a:p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DriverVer    = 06/21/2006,...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B513015-1C1A-0CD5-32A7-C092E950C5E3}"/>
              </a:ext>
            </a:extLst>
          </p:cNvPr>
          <p:cNvSpPr/>
          <p:nvPr/>
        </p:nvSpPr>
        <p:spPr>
          <a:xfrm>
            <a:off x="289889" y="5132922"/>
            <a:ext cx="4703215" cy="93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11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Strings</a:t>
            </a:r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lang="it-IT" altLang="ja-JP" sz="1100" b="0">
                <a:solidFill>
                  <a:schemeClr val="accent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MSFT   </a:t>
            </a:r>
            <a:r>
              <a:rPr lang="it-IT" altLang="ja-JP" sz="1100" b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                               = "Microsoft"</a:t>
            </a:r>
          </a:p>
          <a:p>
            <a:r>
              <a:rPr lang="it-IT" altLang="ja-JP" sz="1100" b="0">
                <a:solidFill>
                  <a:schemeClr val="accent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UsbSerial.DeviceDesc            </a:t>
            </a:r>
            <a:r>
              <a:rPr lang="it-IT" altLang="ja-JP" sz="1100" b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= "USB Serial Device"</a:t>
            </a:r>
          </a:p>
          <a:p>
            <a:r>
              <a:rPr lang="it-IT" altLang="ja-JP" sz="1100" b="0">
                <a:solidFill>
                  <a:schemeClr val="accent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UsbSerialModem.DeviceDesc  </a:t>
            </a:r>
            <a:r>
              <a:rPr lang="it-IT" altLang="ja-JP" sz="1100" b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= "USB Serial Modem Device"</a:t>
            </a:r>
          </a:p>
          <a:p>
            <a:r>
              <a:rPr lang="it-IT" altLang="ja-JP" sz="1100" b="0">
                <a:solidFill>
                  <a:schemeClr val="accent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UsbSerial.DriverDesc             </a:t>
            </a:r>
            <a:r>
              <a:rPr lang="it-IT" altLang="ja-JP" sz="1100" b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= "Microsoft USB Serial Driver"</a:t>
            </a: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66092E2F-256D-8202-1A10-6BFDAEC1CA1D}"/>
              </a:ext>
            </a:extLst>
          </p:cNvPr>
          <p:cNvSpPr/>
          <p:nvPr/>
        </p:nvSpPr>
        <p:spPr>
          <a:xfrm>
            <a:off x="3183538" y="1412684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4B91B215-6677-877F-34DE-F08FCB3D892E}"/>
              </a:ext>
            </a:extLst>
          </p:cNvPr>
          <p:cNvSpPr/>
          <p:nvPr/>
        </p:nvSpPr>
        <p:spPr>
          <a:xfrm>
            <a:off x="3513696" y="1903658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68FFD528-793A-58A9-622E-9411919DA997}"/>
              </a:ext>
            </a:extLst>
          </p:cNvPr>
          <p:cNvCxnSpPr>
            <a:cxnSpLocks/>
            <a:stCxn id="55" idx="4"/>
            <a:endCxn id="56" idx="2"/>
          </p:cNvCxnSpPr>
          <p:nvPr/>
        </p:nvCxnSpPr>
        <p:spPr>
          <a:xfrm rot="16200000" flipH="1">
            <a:off x="3139130" y="1565092"/>
            <a:ext cx="454974" cy="294158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楕円 57">
            <a:extLst>
              <a:ext uri="{FF2B5EF4-FFF2-40B4-BE49-F238E27FC236}">
                <a16:creationId xmlns:a16="http://schemas.microsoft.com/office/drawing/2014/main" id="{1832D905-D813-FBAD-12A7-65B8146BED1E}"/>
              </a:ext>
            </a:extLst>
          </p:cNvPr>
          <p:cNvSpPr/>
          <p:nvPr/>
        </p:nvSpPr>
        <p:spPr>
          <a:xfrm>
            <a:off x="3300907" y="1412684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E44BB0FB-4305-8B70-6964-85AB2C7F54C6}"/>
              </a:ext>
            </a:extLst>
          </p:cNvPr>
          <p:cNvSpPr/>
          <p:nvPr/>
        </p:nvSpPr>
        <p:spPr>
          <a:xfrm>
            <a:off x="3501035" y="3332012"/>
            <a:ext cx="72000" cy="720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C369F4B1-5423-6D86-9CFB-CE86607DAA8A}"/>
              </a:ext>
            </a:extLst>
          </p:cNvPr>
          <p:cNvCxnSpPr>
            <a:cxnSpLocks/>
            <a:stCxn id="58" idx="4"/>
            <a:endCxn id="59" idx="2"/>
          </p:cNvCxnSpPr>
          <p:nvPr/>
        </p:nvCxnSpPr>
        <p:spPr>
          <a:xfrm rot="16200000" flipH="1">
            <a:off x="2477307" y="2344284"/>
            <a:ext cx="1883328" cy="164128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楕円 60">
            <a:extLst>
              <a:ext uri="{FF2B5EF4-FFF2-40B4-BE49-F238E27FC236}">
                <a16:creationId xmlns:a16="http://schemas.microsoft.com/office/drawing/2014/main" id="{626F6A62-8438-5F81-9990-FAAE4F4E343E}"/>
              </a:ext>
            </a:extLst>
          </p:cNvPr>
          <p:cNvSpPr/>
          <p:nvPr/>
        </p:nvSpPr>
        <p:spPr>
          <a:xfrm>
            <a:off x="4997349" y="1891533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949A0B6F-E3C2-CF0E-FF85-75E8DD4B231D}"/>
              </a:ext>
            </a:extLst>
          </p:cNvPr>
          <p:cNvSpPr/>
          <p:nvPr/>
        </p:nvSpPr>
        <p:spPr>
          <a:xfrm>
            <a:off x="7257450" y="2309355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6695A71B-FFDC-C808-F08A-E3795D8C69A3}"/>
              </a:ext>
            </a:extLst>
          </p:cNvPr>
          <p:cNvCxnSpPr>
            <a:cxnSpLocks/>
            <a:stCxn id="61" idx="6"/>
            <a:endCxn id="62" idx="2"/>
          </p:cNvCxnSpPr>
          <p:nvPr/>
        </p:nvCxnSpPr>
        <p:spPr>
          <a:xfrm>
            <a:off x="5069349" y="1927533"/>
            <a:ext cx="2188101" cy="417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806816F4-61EA-3DED-6F56-AD91B0ED714D}"/>
              </a:ext>
            </a:extLst>
          </p:cNvPr>
          <p:cNvSpPr/>
          <p:nvPr/>
        </p:nvSpPr>
        <p:spPr>
          <a:xfrm>
            <a:off x="4993525" y="1798271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D40C0C1B-4384-3967-B133-6874BA7E9458}"/>
              </a:ext>
            </a:extLst>
          </p:cNvPr>
          <p:cNvSpPr/>
          <p:nvPr/>
        </p:nvSpPr>
        <p:spPr>
          <a:xfrm>
            <a:off x="7257450" y="1804862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A10E343D-23DC-B50B-499A-45E968CC22E7}"/>
              </a:ext>
            </a:extLst>
          </p:cNvPr>
          <p:cNvCxnSpPr>
            <a:cxnSpLocks/>
            <a:stCxn id="64" idx="6"/>
            <a:endCxn id="65" idx="2"/>
          </p:cNvCxnSpPr>
          <p:nvPr/>
        </p:nvCxnSpPr>
        <p:spPr>
          <a:xfrm>
            <a:off x="5065525" y="1834271"/>
            <a:ext cx="2191925" cy="6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楕円 66">
            <a:extLst>
              <a:ext uri="{FF2B5EF4-FFF2-40B4-BE49-F238E27FC236}">
                <a16:creationId xmlns:a16="http://schemas.microsoft.com/office/drawing/2014/main" id="{286B58CF-F711-3561-2375-E2EFA7E47014}"/>
              </a:ext>
            </a:extLst>
          </p:cNvPr>
          <p:cNvSpPr/>
          <p:nvPr/>
        </p:nvSpPr>
        <p:spPr>
          <a:xfrm>
            <a:off x="4988070" y="1995741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90AF8710-A321-C052-F781-EA21B3066052}"/>
              </a:ext>
            </a:extLst>
          </p:cNvPr>
          <p:cNvSpPr/>
          <p:nvPr/>
        </p:nvSpPr>
        <p:spPr>
          <a:xfrm>
            <a:off x="7257450" y="2806661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A80E36EC-D6D8-F9D0-A6FA-F61D09D0EBF6}"/>
              </a:ext>
            </a:extLst>
          </p:cNvPr>
          <p:cNvCxnSpPr>
            <a:cxnSpLocks/>
            <a:stCxn id="67" idx="6"/>
            <a:endCxn id="68" idx="2"/>
          </p:cNvCxnSpPr>
          <p:nvPr/>
        </p:nvCxnSpPr>
        <p:spPr>
          <a:xfrm>
            <a:off x="5060070" y="2031741"/>
            <a:ext cx="2197380" cy="810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楕円 69">
            <a:extLst>
              <a:ext uri="{FF2B5EF4-FFF2-40B4-BE49-F238E27FC236}">
                <a16:creationId xmlns:a16="http://schemas.microsoft.com/office/drawing/2014/main" id="{D740084F-4266-8873-DEAC-DD66A4995DB2}"/>
              </a:ext>
            </a:extLst>
          </p:cNvPr>
          <p:cNvSpPr/>
          <p:nvPr/>
        </p:nvSpPr>
        <p:spPr>
          <a:xfrm>
            <a:off x="3723141" y="2004032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40690FFD-D376-823C-8191-3101C9AD59C2}"/>
              </a:ext>
            </a:extLst>
          </p:cNvPr>
          <p:cNvSpPr/>
          <p:nvPr/>
        </p:nvSpPr>
        <p:spPr>
          <a:xfrm>
            <a:off x="3947457" y="2846756"/>
            <a:ext cx="72000" cy="720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コネクタ: カギ線 71">
            <a:extLst>
              <a:ext uri="{FF2B5EF4-FFF2-40B4-BE49-F238E27FC236}">
                <a16:creationId xmlns:a16="http://schemas.microsoft.com/office/drawing/2014/main" id="{9A611C6E-B5DA-367E-E88A-F329718BAA0D}"/>
              </a:ext>
            </a:extLst>
          </p:cNvPr>
          <p:cNvCxnSpPr>
            <a:cxnSpLocks/>
            <a:stCxn id="70" idx="4"/>
            <a:endCxn id="71" idx="2"/>
          </p:cNvCxnSpPr>
          <p:nvPr/>
        </p:nvCxnSpPr>
        <p:spPr>
          <a:xfrm rot="16200000" flipH="1">
            <a:off x="3449937" y="2385236"/>
            <a:ext cx="806724" cy="188316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楕円 72">
            <a:extLst>
              <a:ext uri="{FF2B5EF4-FFF2-40B4-BE49-F238E27FC236}">
                <a16:creationId xmlns:a16="http://schemas.microsoft.com/office/drawing/2014/main" id="{955793EE-7533-E701-C3A9-03AFDC395287}"/>
              </a:ext>
            </a:extLst>
          </p:cNvPr>
          <p:cNvSpPr/>
          <p:nvPr/>
        </p:nvSpPr>
        <p:spPr>
          <a:xfrm>
            <a:off x="3629818" y="2004032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5513B798-4F8D-BFF0-2FAE-E0D6706D0BC1}"/>
              </a:ext>
            </a:extLst>
          </p:cNvPr>
          <p:cNvSpPr/>
          <p:nvPr/>
        </p:nvSpPr>
        <p:spPr>
          <a:xfrm>
            <a:off x="3947457" y="2373510"/>
            <a:ext cx="72000" cy="720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B37218B0-2129-69C0-B3DD-739BA414B515}"/>
              </a:ext>
            </a:extLst>
          </p:cNvPr>
          <p:cNvCxnSpPr>
            <a:cxnSpLocks/>
            <a:stCxn id="73" idx="4"/>
            <a:endCxn id="74" idx="2"/>
          </p:cNvCxnSpPr>
          <p:nvPr/>
        </p:nvCxnSpPr>
        <p:spPr>
          <a:xfrm rot="16200000" flipH="1">
            <a:off x="3639898" y="2101951"/>
            <a:ext cx="333478" cy="281639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408AC509-FF4D-C654-7B13-B0B639641064}"/>
              </a:ext>
            </a:extLst>
          </p:cNvPr>
          <p:cNvSpPr/>
          <p:nvPr/>
        </p:nvSpPr>
        <p:spPr>
          <a:xfrm>
            <a:off x="6241374" y="2729411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C57FA3EB-AE62-2708-6199-453DE76DE317}"/>
              </a:ext>
            </a:extLst>
          </p:cNvPr>
          <p:cNvSpPr/>
          <p:nvPr/>
        </p:nvSpPr>
        <p:spPr>
          <a:xfrm>
            <a:off x="7257450" y="3138690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1AB73EA9-C024-9DF7-9A36-56D298498EA0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>
            <a:off x="6313374" y="2765411"/>
            <a:ext cx="944076" cy="409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楕円 78">
            <a:extLst>
              <a:ext uri="{FF2B5EF4-FFF2-40B4-BE49-F238E27FC236}">
                <a16:creationId xmlns:a16="http://schemas.microsoft.com/office/drawing/2014/main" id="{139C87F3-78BA-0038-073E-469068F81B90}"/>
              </a:ext>
            </a:extLst>
          </p:cNvPr>
          <p:cNvSpPr/>
          <p:nvPr/>
        </p:nvSpPr>
        <p:spPr>
          <a:xfrm>
            <a:off x="6252715" y="2860068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45D2DD20-9693-A864-C0FC-F70779A2DFEA}"/>
              </a:ext>
            </a:extLst>
          </p:cNvPr>
          <p:cNvSpPr/>
          <p:nvPr/>
        </p:nvSpPr>
        <p:spPr>
          <a:xfrm>
            <a:off x="7257450" y="3655264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コネクタ: カギ線 80">
            <a:extLst>
              <a:ext uri="{FF2B5EF4-FFF2-40B4-BE49-F238E27FC236}">
                <a16:creationId xmlns:a16="http://schemas.microsoft.com/office/drawing/2014/main" id="{9989C17B-93DA-3496-7F01-FF35CB85CE0F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6324715" y="2896068"/>
            <a:ext cx="932735" cy="795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楕円 81">
            <a:extLst>
              <a:ext uri="{FF2B5EF4-FFF2-40B4-BE49-F238E27FC236}">
                <a16:creationId xmlns:a16="http://schemas.microsoft.com/office/drawing/2014/main" id="{6674A8F9-6E5D-B9BB-29DD-81ACFD145C8D}"/>
              </a:ext>
            </a:extLst>
          </p:cNvPr>
          <p:cNvSpPr/>
          <p:nvPr/>
        </p:nvSpPr>
        <p:spPr>
          <a:xfrm>
            <a:off x="5825090" y="3317383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DA64EACE-5563-42F0-3ED7-2D0C7B7A94C3}"/>
              </a:ext>
            </a:extLst>
          </p:cNvPr>
          <p:cNvSpPr/>
          <p:nvPr/>
        </p:nvSpPr>
        <p:spPr>
          <a:xfrm>
            <a:off x="7257450" y="1913087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8FED863-5E4C-6C0C-773F-EC6BBA66B1C7}"/>
              </a:ext>
            </a:extLst>
          </p:cNvPr>
          <p:cNvCxnSpPr>
            <a:cxnSpLocks/>
            <a:stCxn id="82" idx="6"/>
            <a:endCxn id="83" idx="2"/>
          </p:cNvCxnSpPr>
          <p:nvPr/>
        </p:nvCxnSpPr>
        <p:spPr>
          <a:xfrm flipV="1">
            <a:off x="5897090" y="1949087"/>
            <a:ext cx="1360360" cy="1404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楕円 84">
            <a:extLst>
              <a:ext uri="{FF2B5EF4-FFF2-40B4-BE49-F238E27FC236}">
                <a16:creationId xmlns:a16="http://schemas.microsoft.com/office/drawing/2014/main" id="{A1C244B0-FCA7-5B62-F12F-065C4802A3F8}"/>
              </a:ext>
            </a:extLst>
          </p:cNvPr>
          <p:cNvSpPr/>
          <p:nvPr/>
        </p:nvSpPr>
        <p:spPr>
          <a:xfrm>
            <a:off x="3653123" y="3486591"/>
            <a:ext cx="72000" cy="720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946FDA08-A0BB-2552-4147-FFC3FB279D7B}"/>
              </a:ext>
            </a:extLst>
          </p:cNvPr>
          <p:cNvSpPr/>
          <p:nvPr/>
        </p:nvSpPr>
        <p:spPr>
          <a:xfrm>
            <a:off x="3947457" y="3820093"/>
            <a:ext cx="72000" cy="720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コネクタ: カギ線 86">
            <a:extLst>
              <a:ext uri="{FF2B5EF4-FFF2-40B4-BE49-F238E27FC236}">
                <a16:creationId xmlns:a16="http://schemas.microsoft.com/office/drawing/2014/main" id="{820F8E0A-10A8-051F-1505-8FD8E300B231}"/>
              </a:ext>
            </a:extLst>
          </p:cNvPr>
          <p:cNvCxnSpPr>
            <a:cxnSpLocks/>
            <a:stCxn id="85" idx="4"/>
            <a:endCxn id="86" idx="2"/>
          </p:cNvCxnSpPr>
          <p:nvPr/>
        </p:nvCxnSpPr>
        <p:spPr>
          <a:xfrm rot="16200000" flipH="1">
            <a:off x="3669539" y="3578175"/>
            <a:ext cx="297502" cy="258334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楕円 87">
            <a:extLst>
              <a:ext uri="{FF2B5EF4-FFF2-40B4-BE49-F238E27FC236}">
                <a16:creationId xmlns:a16="http://schemas.microsoft.com/office/drawing/2014/main" id="{7D103926-8D33-B10F-B747-0DF081B09CEA}"/>
              </a:ext>
            </a:extLst>
          </p:cNvPr>
          <p:cNvSpPr/>
          <p:nvPr/>
        </p:nvSpPr>
        <p:spPr>
          <a:xfrm>
            <a:off x="3745109" y="3486591"/>
            <a:ext cx="72000" cy="720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BDB699A1-C8DF-517D-7C4F-CDA303309FEC}"/>
              </a:ext>
            </a:extLst>
          </p:cNvPr>
          <p:cNvSpPr/>
          <p:nvPr/>
        </p:nvSpPr>
        <p:spPr>
          <a:xfrm>
            <a:off x="3947457" y="4733697"/>
            <a:ext cx="72000" cy="720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544BAEA3-7FF6-833B-1679-8ED2D2DE9FE7}"/>
              </a:ext>
            </a:extLst>
          </p:cNvPr>
          <p:cNvCxnSpPr>
            <a:cxnSpLocks/>
            <a:stCxn id="88" idx="4"/>
            <a:endCxn id="89" idx="2"/>
          </p:cNvCxnSpPr>
          <p:nvPr/>
        </p:nvCxnSpPr>
        <p:spPr>
          <a:xfrm rot="16200000" flipH="1">
            <a:off x="3258730" y="4080970"/>
            <a:ext cx="1211106" cy="166348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楕円 90">
            <a:extLst>
              <a:ext uri="{FF2B5EF4-FFF2-40B4-BE49-F238E27FC236}">
                <a16:creationId xmlns:a16="http://schemas.microsoft.com/office/drawing/2014/main" id="{DE3D7507-C70F-3D97-CAE8-92AB3EE03D4B}"/>
              </a:ext>
            </a:extLst>
          </p:cNvPr>
          <p:cNvSpPr/>
          <p:nvPr/>
        </p:nvSpPr>
        <p:spPr>
          <a:xfrm>
            <a:off x="6585116" y="3820093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B3FB1FB8-9723-1189-BB98-8A567FF08C64}"/>
              </a:ext>
            </a:extLst>
          </p:cNvPr>
          <p:cNvSpPr/>
          <p:nvPr/>
        </p:nvSpPr>
        <p:spPr>
          <a:xfrm>
            <a:off x="7257450" y="467634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コネクタ: カギ線 92">
            <a:extLst>
              <a:ext uri="{FF2B5EF4-FFF2-40B4-BE49-F238E27FC236}">
                <a16:creationId xmlns:a16="http://schemas.microsoft.com/office/drawing/2014/main" id="{DCF90213-87B5-B02E-D5AD-07C0FF85D260}"/>
              </a:ext>
            </a:extLst>
          </p:cNvPr>
          <p:cNvCxnSpPr>
            <a:cxnSpLocks/>
            <a:stCxn id="91" idx="6"/>
            <a:endCxn id="92" idx="2"/>
          </p:cNvCxnSpPr>
          <p:nvPr/>
        </p:nvCxnSpPr>
        <p:spPr>
          <a:xfrm>
            <a:off x="6657116" y="3856093"/>
            <a:ext cx="600334" cy="856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楕円 93">
            <a:extLst>
              <a:ext uri="{FF2B5EF4-FFF2-40B4-BE49-F238E27FC236}">
                <a16:creationId xmlns:a16="http://schemas.microsoft.com/office/drawing/2014/main" id="{E66F957C-8817-EC74-8641-D6C2F467BEB1}"/>
              </a:ext>
            </a:extLst>
          </p:cNvPr>
          <p:cNvSpPr/>
          <p:nvPr/>
        </p:nvSpPr>
        <p:spPr>
          <a:xfrm>
            <a:off x="6976954" y="4699840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8CCCAE2C-0DC9-7EEF-D470-5275F46292B9}"/>
              </a:ext>
            </a:extLst>
          </p:cNvPr>
          <p:cNvSpPr/>
          <p:nvPr/>
        </p:nvSpPr>
        <p:spPr>
          <a:xfrm>
            <a:off x="7257450" y="3277437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6" name="コネクタ: カギ線 95">
            <a:extLst>
              <a:ext uri="{FF2B5EF4-FFF2-40B4-BE49-F238E27FC236}">
                <a16:creationId xmlns:a16="http://schemas.microsoft.com/office/drawing/2014/main" id="{25B385B2-B915-D7D1-7260-570B1A691EDA}"/>
              </a:ext>
            </a:extLst>
          </p:cNvPr>
          <p:cNvCxnSpPr>
            <a:cxnSpLocks/>
            <a:stCxn id="94" idx="6"/>
            <a:endCxn id="95" idx="2"/>
          </p:cNvCxnSpPr>
          <p:nvPr/>
        </p:nvCxnSpPr>
        <p:spPr>
          <a:xfrm flipV="1">
            <a:off x="7048954" y="3313437"/>
            <a:ext cx="208496" cy="1422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楕円 96">
            <a:extLst>
              <a:ext uri="{FF2B5EF4-FFF2-40B4-BE49-F238E27FC236}">
                <a16:creationId xmlns:a16="http://schemas.microsoft.com/office/drawing/2014/main" id="{5E6E793C-0B78-F25E-7AB5-0297EF0EABCE}"/>
              </a:ext>
            </a:extLst>
          </p:cNvPr>
          <p:cNvSpPr/>
          <p:nvPr/>
        </p:nvSpPr>
        <p:spPr>
          <a:xfrm>
            <a:off x="6976954" y="4837333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ED53C2E3-876E-BEF1-928F-317F20FE802E}"/>
              </a:ext>
            </a:extLst>
          </p:cNvPr>
          <p:cNvSpPr/>
          <p:nvPr/>
        </p:nvSpPr>
        <p:spPr>
          <a:xfrm>
            <a:off x="7257450" y="3770310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9" name="コネクタ: カギ線 98">
            <a:extLst>
              <a:ext uri="{FF2B5EF4-FFF2-40B4-BE49-F238E27FC236}">
                <a16:creationId xmlns:a16="http://schemas.microsoft.com/office/drawing/2014/main" id="{6D3E18B2-699E-A998-2EB3-7E08606A41C0}"/>
              </a:ext>
            </a:extLst>
          </p:cNvPr>
          <p:cNvCxnSpPr>
            <a:cxnSpLocks/>
            <a:stCxn id="97" idx="6"/>
            <a:endCxn id="98" idx="2"/>
          </p:cNvCxnSpPr>
          <p:nvPr/>
        </p:nvCxnSpPr>
        <p:spPr>
          <a:xfrm flipV="1">
            <a:off x="7048954" y="3806310"/>
            <a:ext cx="208496" cy="1067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EF79AAD-9F6A-A532-D0FF-CBD0781DBA3D}"/>
              </a:ext>
            </a:extLst>
          </p:cNvPr>
          <p:cNvSpPr txBox="1"/>
          <p:nvPr/>
        </p:nvSpPr>
        <p:spPr>
          <a:xfrm>
            <a:off x="3086715" y="-114661"/>
            <a:ext cx="12089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製品</a:t>
            </a:r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モデルのリスト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2413B1F-4208-0C56-F1F1-13336B3F7298}"/>
              </a:ext>
            </a:extLst>
          </p:cNvPr>
          <p:cNvSpPr/>
          <p:nvPr/>
        </p:nvSpPr>
        <p:spPr>
          <a:xfrm>
            <a:off x="3103683" y="518156"/>
            <a:ext cx="6271618" cy="9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t-IT" altLang="ja-JP" sz="110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[Standard</a:t>
            </a:r>
            <a:r>
              <a:rPr kumimoji="1" lang="it-IT" altLang="ja-JP" sz="11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.NTamd64</a:t>
            </a:r>
            <a:r>
              <a:rPr kumimoji="1" lang="it-IT" altLang="ja-JP" sz="110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</a:t>
            </a:r>
            <a:r>
              <a:rPr kumimoji="1" lang="it-IT" altLang="ja-JP" sz="11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UsbSerial.DeviceDesc</a:t>
            </a:r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 = </a:t>
            </a:r>
            <a:r>
              <a:rPr kumimoji="1" lang="it-IT" altLang="ja-JP" sz="11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UsbSerial_Install</a:t>
            </a:r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USB\Class_02&amp;SubClass_02&amp;Prot_01</a:t>
            </a:r>
          </a:p>
          <a:p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</a:t>
            </a:r>
            <a:r>
              <a:rPr kumimoji="1" lang="it-IT" altLang="ja-JP" sz="11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UsbSerial.DeviceDesc</a:t>
            </a:r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 = </a:t>
            </a:r>
            <a:r>
              <a:rPr kumimoji="1" lang="it-IT" altLang="ja-JP" sz="11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UsbSerial_Install</a:t>
            </a:r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USB\Class_02&amp;SubClass_02</a:t>
            </a:r>
          </a:p>
          <a:p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</a:t>
            </a:r>
            <a:r>
              <a:rPr kumimoji="1" lang="it-IT" altLang="ja-JP" sz="11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UsbSerialModem.DeviceDesc</a:t>
            </a:r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 = </a:t>
            </a:r>
            <a:r>
              <a:rPr kumimoji="1" lang="it-IT" altLang="ja-JP" sz="110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UsbSerial_ModemFilter_Install</a:t>
            </a:r>
          </a:p>
          <a:p>
            <a:r>
              <a:rPr kumimoji="1" lang="it-IT" altLang="ja-JP" sz="110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A11F533-188A-3036-487B-07F0BA884E4A}"/>
              </a:ext>
            </a:extLst>
          </p:cNvPr>
          <p:cNvSpPr/>
          <p:nvPr/>
        </p:nvSpPr>
        <p:spPr>
          <a:xfrm>
            <a:off x="289890" y="648985"/>
            <a:ext cx="259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11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Manufacturer</a:t>
            </a:r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</a:t>
            </a:r>
            <a:r>
              <a:rPr kumimoji="1" lang="it-IT" altLang="ja-JP" sz="11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MSFT</a:t>
            </a:r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 = </a:t>
            </a:r>
            <a:r>
              <a:rPr kumimoji="1" lang="it-IT" altLang="ja-JP" sz="110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Standard, </a:t>
            </a:r>
            <a:r>
              <a:rPr kumimoji="1" lang="it-IT" altLang="ja-JP" sz="11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NTamd64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07A7372-028C-5027-5A6D-7B814778232B}"/>
              </a:ext>
            </a:extLst>
          </p:cNvPr>
          <p:cNvSpPr/>
          <p:nvPr/>
        </p:nvSpPr>
        <p:spPr>
          <a:xfrm>
            <a:off x="3505449" y="1777658"/>
            <a:ext cx="1687144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11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UsbSerial_Install</a:t>
            </a:r>
            <a:r>
              <a:rPr kumimoji="1" lang="it-IT" altLang="ja-JP" sz="11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.NT</a:t>
            </a:r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A6C4665-7225-395D-CD72-A37FA2847EDB}"/>
              </a:ext>
            </a:extLst>
          </p:cNvPr>
          <p:cNvSpPr/>
          <p:nvPr/>
        </p:nvSpPr>
        <p:spPr>
          <a:xfrm>
            <a:off x="3944704" y="2220046"/>
            <a:ext cx="2151106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11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UsbSerial_Install</a:t>
            </a:r>
            <a:r>
              <a:rPr kumimoji="1" lang="it-IT" altLang="ja-JP" sz="11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.NT</a:t>
            </a:r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kumimoji="1" lang="it-IT" altLang="ja-JP" sz="11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Hw</a:t>
            </a:r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8553B4C-86E4-E8A4-3873-7333FC21970F}"/>
              </a:ext>
            </a:extLst>
          </p:cNvPr>
          <p:cNvSpPr/>
          <p:nvPr/>
        </p:nvSpPr>
        <p:spPr>
          <a:xfrm>
            <a:off x="3944704" y="3694093"/>
            <a:ext cx="2704662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110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UsbSerial_ModemFilter_Install</a:t>
            </a:r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kumimoji="1" lang="it-IT" altLang="ja-JP" sz="11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Hw</a:t>
            </a:r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24B89A6-7BAB-6BE8-3FEF-51C758C980A6}"/>
              </a:ext>
            </a:extLst>
          </p:cNvPr>
          <p:cNvSpPr/>
          <p:nvPr/>
        </p:nvSpPr>
        <p:spPr>
          <a:xfrm>
            <a:off x="3505449" y="3225135"/>
            <a:ext cx="2395165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110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UsbSerial_ModemFilter_Install</a:t>
            </a:r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1B32E269-2751-6182-960E-08960E5EE5BD}"/>
              </a:ext>
            </a:extLst>
          </p:cNvPr>
          <p:cNvSpPr/>
          <p:nvPr/>
        </p:nvSpPr>
        <p:spPr>
          <a:xfrm>
            <a:off x="3944704" y="2664374"/>
            <a:ext cx="2376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11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UsbSerial_Install</a:t>
            </a:r>
            <a:r>
              <a:rPr kumimoji="1" lang="it-IT" altLang="ja-JP" sz="11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.NT</a:t>
            </a:r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kumimoji="1" lang="it-IT" altLang="ja-JP" sz="11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Services</a:t>
            </a:r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C4AA365-9F65-786F-9071-27DEFE876BA9}"/>
              </a:ext>
            </a:extLst>
          </p:cNvPr>
          <p:cNvSpPr/>
          <p:nvPr/>
        </p:nvSpPr>
        <p:spPr>
          <a:xfrm>
            <a:off x="7266598" y="2648690"/>
            <a:ext cx="1944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[UsbSerial_AddProperty]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AF9F0C0-E904-AA1C-934E-B62A7012B946}"/>
              </a:ext>
            </a:extLst>
          </p:cNvPr>
          <p:cNvSpPr/>
          <p:nvPr/>
        </p:nvSpPr>
        <p:spPr>
          <a:xfrm>
            <a:off x="7266598" y="2181174"/>
            <a:ext cx="1944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[UsbSerial_AddReg]</a:t>
            </a:r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7FC3F30-2694-DC2A-D836-E4DEBF4F04A7}"/>
              </a:ext>
            </a:extLst>
          </p:cNvPr>
          <p:cNvSpPr/>
          <p:nvPr/>
        </p:nvSpPr>
        <p:spPr>
          <a:xfrm>
            <a:off x="7266598" y="1730338"/>
            <a:ext cx="1944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[UsbSerial_CopyFiles]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3839C90-8090-11F3-4904-9476A37E19C5}"/>
              </a:ext>
            </a:extLst>
          </p:cNvPr>
          <p:cNvSpPr/>
          <p:nvPr/>
        </p:nvSpPr>
        <p:spPr>
          <a:xfrm>
            <a:off x="7266598" y="4550349"/>
            <a:ext cx="2484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[UsbSerial_ModemFilter_AddReg]</a:t>
            </a:r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DD46B06-9225-593A-48EC-AAF401115FC0}"/>
              </a:ext>
            </a:extLst>
          </p:cNvPr>
          <p:cNvSpPr/>
          <p:nvPr/>
        </p:nvSpPr>
        <p:spPr>
          <a:xfrm>
            <a:off x="7266598" y="3581182"/>
            <a:ext cx="2196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[UsbSerial_EventLog_Install]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4215365-AECF-B199-ABE7-4732EF773EC6}"/>
              </a:ext>
            </a:extLst>
          </p:cNvPr>
          <p:cNvSpPr/>
          <p:nvPr/>
        </p:nvSpPr>
        <p:spPr>
          <a:xfrm>
            <a:off x="7266598" y="3108561"/>
            <a:ext cx="2196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[UsbSerial_Service_Install]</a:t>
            </a:r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216B22D-0FA7-965A-05E7-0D98DD4319FE}"/>
              </a:ext>
            </a:extLst>
          </p:cNvPr>
          <p:cNvSpPr/>
          <p:nvPr/>
        </p:nvSpPr>
        <p:spPr>
          <a:xfrm>
            <a:off x="3944704" y="4624907"/>
            <a:ext cx="3096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110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UsbSerial_ModemFilter_Install</a:t>
            </a:r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kumimoji="1" lang="it-IT" altLang="ja-JP" sz="11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Services</a:t>
            </a:r>
            <a:r>
              <a:rPr kumimoji="1" lang="it-IT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6799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249</Words>
  <Application>Microsoft Office PowerPoint</Application>
  <PresentationFormat>ワイド画面</PresentationFormat>
  <Paragraphs>40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6</cp:revision>
  <dcterms:created xsi:type="dcterms:W3CDTF">2024-02-28T10:45:54Z</dcterms:created>
  <dcterms:modified xsi:type="dcterms:W3CDTF">2024-03-07T01:06:33Z</dcterms:modified>
</cp:coreProperties>
</file>