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6858000" cy="169195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38" autoAdjust="0"/>
  </p:normalViewPr>
  <p:slideViewPr>
    <p:cSldViewPr snapToGrid="0">
      <p:cViewPr>
        <p:scale>
          <a:sx n="160" d="100"/>
          <a:sy n="160" d="100"/>
        </p:scale>
        <p:origin x="1308" y="-6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769015"/>
            <a:ext cx="5829300" cy="5890519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8886695"/>
            <a:ext cx="5143500" cy="408497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0FF03-7D4C-478E-A94B-E095F42DDEB3}" type="datetimeFigureOut">
              <a:rPr kumimoji="1" lang="ja-JP" altLang="en-US" smtClean="0"/>
              <a:t>2024/3/31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B09AB-B4A3-47A1-981B-73E0C2C288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7001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0FF03-7D4C-478E-A94B-E095F42DDEB3}" type="datetimeFigureOut">
              <a:rPr kumimoji="1" lang="ja-JP" altLang="en-US" smtClean="0"/>
              <a:t>2024/3/31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B09AB-B4A3-47A1-981B-73E0C2C288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62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900811"/>
            <a:ext cx="1478756" cy="1433855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900811"/>
            <a:ext cx="4350544" cy="1433855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0FF03-7D4C-478E-A94B-E095F42DDEB3}" type="datetimeFigureOut">
              <a:rPr kumimoji="1" lang="ja-JP" altLang="en-US" smtClean="0"/>
              <a:t>2024/3/31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B09AB-B4A3-47A1-981B-73E0C2C288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0688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0FF03-7D4C-478E-A94B-E095F42DDEB3}" type="datetimeFigureOut">
              <a:rPr kumimoji="1" lang="ja-JP" altLang="en-US" smtClean="0"/>
              <a:t>2024/3/31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B09AB-B4A3-47A1-981B-73E0C2C288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008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4218149"/>
            <a:ext cx="5915025" cy="703807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11322804"/>
            <a:ext cx="5915025" cy="3701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0FF03-7D4C-478E-A94B-E095F42DDEB3}" type="datetimeFigureOut">
              <a:rPr kumimoji="1" lang="ja-JP" altLang="en-US" smtClean="0"/>
              <a:t>2024/3/31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B09AB-B4A3-47A1-981B-73E0C2C288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9397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4504053"/>
            <a:ext cx="2914650" cy="1073531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4504053"/>
            <a:ext cx="2914650" cy="1073531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0FF03-7D4C-478E-A94B-E095F42DDEB3}" type="datetimeFigureOut">
              <a:rPr kumimoji="1" lang="ja-JP" altLang="en-US" smtClean="0"/>
              <a:t>2024/3/31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B09AB-B4A3-47A1-981B-73E0C2C288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2757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900814"/>
            <a:ext cx="5915025" cy="327033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4147647"/>
            <a:ext cx="2901255" cy="2032698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6180345"/>
            <a:ext cx="2901255" cy="909035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4147647"/>
            <a:ext cx="2915543" cy="2032698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6180345"/>
            <a:ext cx="2915543" cy="909035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0FF03-7D4C-478E-A94B-E095F42DDEB3}" type="datetimeFigureOut">
              <a:rPr kumimoji="1" lang="ja-JP" altLang="en-US" smtClean="0"/>
              <a:t>2024/3/31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B09AB-B4A3-47A1-981B-73E0C2C288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1885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0FF03-7D4C-478E-A94B-E095F42DDEB3}" type="datetimeFigureOut">
              <a:rPr kumimoji="1" lang="ja-JP" altLang="en-US" smtClean="0"/>
              <a:t>2024/3/31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B09AB-B4A3-47A1-981B-73E0C2C288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6102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0FF03-7D4C-478E-A94B-E095F42DDEB3}" type="datetimeFigureOut">
              <a:rPr kumimoji="1" lang="ja-JP" altLang="en-US" smtClean="0"/>
              <a:t>2024/3/31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B09AB-B4A3-47A1-981B-73E0C2C288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2002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127972"/>
            <a:ext cx="2211884" cy="394790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2436109"/>
            <a:ext cx="3471863" cy="1202386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5075872"/>
            <a:ext cx="2211884" cy="94036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0FF03-7D4C-478E-A94B-E095F42DDEB3}" type="datetimeFigureOut">
              <a:rPr kumimoji="1" lang="ja-JP" altLang="en-US" smtClean="0"/>
              <a:t>2024/3/31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B09AB-B4A3-47A1-981B-73E0C2C288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9151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127972"/>
            <a:ext cx="2211884" cy="394790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2436109"/>
            <a:ext cx="3471863" cy="1202386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5075872"/>
            <a:ext cx="2211884" cy="94036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0FF03-7D4C-478E-A94B-E095F42DDEB3}" type="datetimeFigureOut">
              <a:rPr kumimoji="1" lang="ja-JP" altLang="en-US" smtClean="0"/>
              <a:t>2024/3/31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B09AB-B4A3-47A1-981B-73E0C2C288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007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900814"/>
            <a:ext cx="5915025" cy="3270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4504053"/>
            <a:ext cx="5915025" cy="10735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5681943"/>
            <a:ext cx="1543050" cy="9008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00FF03-7D4C-478E-A94B-E095F42DDEB3}" type="datetimeFigureOut">
              <a:rPr kumimoji="1" lang="ja-JP" altLang="en-US" smtClean="0"/>
              <a:t>2024/3/31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5681943"/>
            <a:ext cx="2314575" cy="9008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5681943"/>
            <a:ext cx="1543050" cy="9008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FB09AB-B4A3-47A1-981B-73E0C2C288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715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正方形/長方形 213">
            <a:extLst>
              <a:ext uri="{FF2B5EF4-FFF2-40B4-BE49-F238E27FC236}">
                <a16:creationId xmlns:a16="http://schemas.microsoft.com/office/drawing/2014/main" id="{16AF28F9-15FF-FDE7-A6A4-E80AB0814832}"/>
              </a:ext>
            </a:extLst>
          </p:cNvPr>
          <p:cNvSpPr/>
          <p:nvPr/>
        </p:nvSpPr>
        <p:spPr>
          <a:xfrm>
            <a:off x="-64782" y="5870609"/>
            <a:ext cx="7020000" cy="82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5" name="正方形/長方形 214">
            <a:extLst>
              <a:ext uri="{FF2B5EF4-FFF2-40B4-BE49-F238E27FC236}">
                <a16:creationId xmlns:a16="http://schemas.microsoft.com/office/drawing/2014/main" id="{7AF22D40-6162-B6F0-E5C4-264C6EF0CFF6}"/>
              </a:ext>
            </a:extLst>
          </p:cNvPr>
          <p:cNvSpPr/>
          <p:nvPr/>
        </p:nvSpPr>
        <p:spPr>
          <a:xfrm>
            <a:off x="-45732" y="5451665"/>
            <a:ext cx="7020000" cy="270000"/>
          </a:xfrm>
          <a:prstGeom prst="rect">
            <a:avLst/>
          </a:prstGeom>
          <a:solidFill>
            <a:srgbClr val="FFE7E7"/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6" name="正方形/長方形 215">
            <a:extLst>
              <a:ext uri="{FF2B5EF4-FFF2-40B4-BE49-F238E27FC236}">
                <a16:creationId xmlns:a16="http://schemas.microsoft.com/office/drawing/2014/main" id="{E138EEF2-490D-5AD8-EA5E-EB1AD1E43C8F}"/>
              </a:ext>
            </a:extLst>
          </p:cNvPr>
          <p:cNvSpPr/>
          <p:nvPr/>
        </p:nvSpPr>
        <p:spPr>
          <a:xfrm>
            <a:off x="-77482" y="2158350"/>
            <a:ext cx="7020000" cy="972000"/>
          </a:xfrm>
          <a:prstGeom prst="rect">
            <a:avLst/>
          </a:prstGeom>
          <a:solidFill>
            <a:srgbClr val="FFE7E7"/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7" name="正方形/長方形 216">
            <a:extLst>
              <a:ext uri="{FF2B5EF4-FFF2-40B4-BE49-F238E27FC236}">
                <a16:creationId xmlns:a16="http://schemas.microsoft.com/office/drawing/2014/main" id="{85643929-9409-2AAB-3C34-549CED4B482F}"/>
              </a:ext>
            </a:extLst>
          </p:cNvPr>
          <p:cNvSpPr/>
          <p:nvPr/>
        </p:nvSpPr>
        <p:spPr>
          <a:xfrm>
            <a:off x="-71132" y="11766749"/>
            <a:ext cx="7020000" cy="54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8" name="正方形/長方形 217">
            <a:extLst>
              <a:ext uri="{FF2B5EF4-FFF2-40B4-BE49-F238E27FC236}">
                <a16:creationId xmlns:a16="http://schemas.microsoft.com/office/drawing/2014/main" id="{901C7B2C-AD33-A7BD-C306-884BB84B6DFE}"/>
              </a:ext>
            </a:extLst>
          </p:cNvPr>
          <p:cNvSpPr/>
          <p:nvPr/>
        </p:nvSpPr>
        <p:spPr>
          <a:xfrm>
            <a:off x="-77482" y="15332320"/>
            <a:ext cx="7020000" cy="1404000"/>
          </a:xfrm>
          <a:prstGeom prst="rect">
            <a:avLst/>
          </a:prstGeom>
          <a:solidFill>
            <a:srgbClr val="FFE7E7"/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9" name="正方形/長方形 218">
            <a:extLst>
              <a:ext uri="{FF2B5EF4-FFF2-40B4-BE49-F238E27FC236}">
                <a16:creationId xmlns:a16="http://schemas.microsoft.com/office/drawing/2014/main" id="{66FB60C0-ACDB-DA11-36F4-DECB17062A4C}"/>
              </a:ext>
            </a:extLst>
          </p:cNvPr>
          <p:cNvSpPr/>
          <p:nvPr/>
        </p:nvSpPr>
        <p:spPr>
          <a:xfrm>
            <a:off x="-96532" y="13120973"/>
            <a:ext cx="7020000" cy="28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0" name="正方形/長方形 219">
            <a:extLst>
              <a:ext uri="{FF2B5EF4-FFF2-40B4-BE49-F238E27FC236}">
                <a16:creationId xmlns:a16="http://schemas.microsoft.com/office/drawing/2014/main" id="{D137E8CC-3174-0866-EDE1-F0EB18CDDA2D}"/>
              </a:ext>
            </a:extLst>
          </p:cNvPr>
          <p:cNvSpPr/>
          <p:nvPr/>
        </p:nvSpPr>
        <p:spPr>
          <a:xfrm>
            <a:off x="-96532" y="13533723"/>
            <a:ext cx="7020000" cy="28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1" name="正方形/長方形 220">
            <a:extLst>
              <a:ext uri="{FF2B5EF4-FFF2-40B4-BE49-F238E27FC236}">
                <a16:creationId xmlns:a16="http://schemas.microsoft.com/office/drawing/2014/main" id="{3F7CD1F5-8EA3-25A3-10A2-69C750AE0E9F}"/>
              </a:ext>
            </a:extLst>
          </p:cNvPr>
          <p:cNvSpPr/>
          <p:nvPr/>
        </p:nvSpPr>
        <p:spPr>
          <a:xfrm>
            <a:off x="-77482" y="14360770"/>
            <a:ext cx="7020000" cy="28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2" name="正方形/長方形 221">
            <a:extLst>
              <a:ext uri="{FF2B5EF4-FFF2-40B4-BE49-F238E27FC236}">
                <a16:creationId xmlns:a16="http://schemas.microsoft.com/office/drawing/2014/main" id="{ECC1F3EA-4C65-4F2C-D6EF-FEDB68A2CCE4}"/>
              </a:ext>
            </a:extLst>
          </p:cNvPr>
          <p:cNvSpPr/>
          <p:nvPr/>
        </p:nvSpPr>
        <p:spPr>
          <a:xfrm>
            <a:off x="-49468" y="9983943"/>
            <a:ext cx="7020000" cy="27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3" name="正方形/長方形 222">
            <a:extLst>
              <a:ext uri="{FF2B5EF4-FFF2-40B4-BE49-F238E27FC236}">
                <a16:creationId xmlns:a16="http://schemas.microsoft.com/office/drawing/2014/main" id="{8E26F30F-4E4A-7EC9-6B1E-3B456734270A}"/>
              </a:ext>
            </a:extLst>
          </p:cNvPr>
          <p:cNvSpPr/>
          <p:nvPr/>
        </p:nvSpPr>
        <p:spPr>
          <a:xfrm>
            <a:off x="-45732" y="6823320"/>
            <a:ext cx="7020000" cy="5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4" name="正方形/長方形 223">
            <a:extLst>
              <a:ext uri="{FF2B5EF4-FFF2-40B4-BE49-F238E27FC236}">
                <a16:creationId xmlns:a16="http://schemas.microsoft.com/office/drawing/2014/main" id="{63E4BDEA-7267-06A7-B969-CE722BAB3037}"/>
              </a:ext>
            </a:extLst>
          </p:cNvPr>
          <p:cNvSpPr/>
          <p:nvPr/>
        </p:nvSpPr>
        <p:spPr>
          <a:xfrm>
            <a:off x="-96532" y="13951195"/>
            <a:ext cx="7020000" cy="28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5" name="正方形/長方形 224">
            <a:extLst>
              <a:ext uri="{FF2B5EF4-FFF2-40B4-BE49-F238E27FC236}">
                <a16:creationId xmlns:a16="http://schemas.microsoft.com/office/drawing/2014/main" id="{D54088FA-CD22-A0B2-D272-20937DD37717}"/>
              </a:ext>
            </a:extLst>
          </p:cNvPr>
          <p:cNvSpPr/>
          <p:nvPr/>
        </p:nvSpPr>
        <p:spPr>
          <a:xfrm>
            <a:off x="-71132" y="10379401"/>
            <a:ext cx="7020000" cy="82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6" name="正方形/長方形 225">
            <a:extLst>
              <a:ext uri="{FF2B5EF4-FFF2-40B4-BE49-F238E27FC236}">
                <a16:creationId xmlns:a16="http://schemas.microsoft.com/office/drawing/2014/main" id="{7E55B63B-5BFD-5FDE-E555-980E28878BD5}"/>
              </a:ext>
            </a:extLst>
          </p:cNvPr>
          <p:cNvSpPr/>
          <p:nvPr/>
        </p:nvSpPr>
        <p:spPr>
          <a:xfrm>
            <a:off x="-71132" y="11345346"/>
            <a:ext cx="7020000" cy="28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7" name="正方形/長方形 226">
            <a:extLst>
              <a:ext uri="{FF2B5EF4-FFF2-40B4-BE49-F238E27FC236}">
                <a16:creationId xmlns:a16="http://schemas.microsoft.com/office/drawing/2014/main" id="{1E7CEF22-8AB8-F09C-EC8B-88C90E52400B}"/>
              </a:ext>
            </a:extLst>
          </p:cNvPr>
          <p:cNvSpPr/>
          <p:nvPr/>
        </p:nvSpPr>
        <p:spPr>
          <a:xfrm>
            <a:off x="-81000" y="8085567"/>
            <a:ext cx="7020000" cy="28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8" name="正方形/長方形 227">
            <a:extLst>
              <a:ext uri="{FF2B5EF4-FFF2-40B4-BE49-F238E27FC236}">
                <a16:creationId xmlns:a16="http://schemas.microsoft.com/office/drawing/2014/main" id="{59F43A5F-406C-9D70-D6E2-3B22AD83D4F6}"/>
              </a:ext>
            </a:extLst>
          </p:cNvPr>
          <p:cNvSpPr/>
          <p:nvPr/>
        </p:nvSpPr>
        <p:spPr>
          <a:xfrm>
            <a:off x="-45732" y="8479096"/>
            <a:ext cx="7020000" cy="39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9" name="正方形/長方形 228">
            <a:extLst>
              <a:ext uri="{FF2B5EF4-FFF2-40B4-BE49-F238E27FC236}">
                <a16:creationId xmlns:a16="http://schemas.microsoft.com/office/drawing/2014/main" id="{952502AF-AAA6-3DC1-CCC4-64051E0657B5}"/>
              </a:ext>
            </a:extLst>
          </p:cNvPr>
          <p:cNvSpPr/>
          <p:nvPr/>
        </p:nvSpPr>
        <p:spPr>
          <a:xfrm>
            <a:off x="-45732" y="9010627"/>
            <a:ext cx="7020000" cy="28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0" name="正方形/長方形 229">
            <a:extLst>
              <a:ext uri="{FF2B5EF4-FFF2-40B4-BE49-F238E27FC236}">
                <a16:creationId xmlns:a16="http://schemas.microsoft.com/office/drawing/2014/main" id="{5864248D-84E5-1AE3-0A75-04ADCE0136C1}"/>
              </a:ext>
            </a:extLst>
          </p:cNvPr>
          <p:cNvSpPr/>
          <p:nvPr/>
        </p:nvSpPr>
        <p:spPr>
          <a:xfrm>
            <a:off x="-45732" y="7785345"/>
            <a:ext cx="7020000" cy="144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1" name="正方形/長方形 230">
            <a:extLst>
              <a:ext uri="{FF2B5EF4-FFF2-40B4-BE49-F238E27FC236}">
                <a16:creationId xmlns:a16="http://schemas.microsoft.com/office/drawing/2014/main" id="{8FC5BDB0-42D3-FB4A-34CD-B7C89523568D}"/>
              </a:ext>
            </a:extLst>
          </p:cNvPr>
          <p:cNvSpPr/>
          <p:nvPr/>
        </p:nvSpPr>
        <p:spPr>
          <a:xfrm>
            <a:off x="446480" y="66481"/>
            <a:ext cx="6336000" cy="16668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rtlCol="0" anchor="ctr"/>
          <a:lstStyle/>
          <a:p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;/*++</a:t>
            </a:r>
          </a:p>
          <a:p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;</a:t>
            </a:r>
          </a:p>
          <a:p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;Copyright (c) Microsoft Corporation.  All rights reserved.</a:t>
            </a:r>
          </a:p>
          <a:p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;</a:t>
            </a:r>
          </a:p>
          <a:p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;Module Name:</a:t>
            </a:r>
          </a:p>
          <a:p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;    usbser.inf</a:t>
            </a:r>
          </a:p>
          <a:p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;</a:t>
            </a:r>
          </a:p>
          <a:p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;Abstract:</a:t>
            </a:r>
          </a:p>
          <a:p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;    INF file for installing the USB Serial driver</a:t>
            </a:r>
          </a:p>
          <a:p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;</a:t>
            </a:r>
          </a:p>
          <a:p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;--*/</a:t>
            </a:r>
          </a:p>
          <a:p>
            <a:endParaRPr kumimoji="1" lang="it-IT" altLang="ja-JP" sz="9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;*****************************************</a:t>
            </a:r>
          </a:p>
          <a:p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; Version section</a:t>
            </a:r>
          </a:p>
          <a:p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;*****************************************</a:t>
            </a:r>
          </a:p>
          <a:p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kumimoji="1" lang="it-IT" altLang="ja-JP" sz="90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Version</a:t>
            </a:r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</a:p>
          <a:p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Signature       = </a:t>
            </a:r>
            <a:r>
              <a:rPr kumimoji="1" lang="it-IT" altLang="ja-JP" sz="90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"$WINDOWS NT$"</a:t>
            </a:r>
          </a:p>
          <a:p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Class              = </a:t>
            </a:r>
            <a:r>
              <a:rPr kumimoji="1" lang="it-IT" altLang="ja-JP" sz="90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Ports</a:t>
            </a:r>
          </a:p>
          <a:p>
            <a:pPr>
              <a:tabLst>
                <a:tab pos="985838" algn="l"/>
              </a:tabLst>
            </a:pPr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ClassGUID      = </a:t>
            </a:r>
            <a:r>
              <a:rPr kumimoji="1" lang="it-IT" altLang="ja-JP" sz="90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{4D36E978-E325-11CE-BFC1-08002BE10318}</a:t>
            </a:r>
          </a:p>
          <a:p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Provider         = %MSFT%</a:t>
            </a:r>
          </a:p>
          <a:p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PnpLockdown = 1</a:t>
            </a:r>
          </a:p>
          <a:p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DriverVer       = 06/21/2006,10.0.22621.2506</a:t>
            </a:r>
          </a:p>
          <a:p>
            <a:endParaRPr kumimoji="1" lang="it-IT" altLang="ja-JP" sz="9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kumimoji="1" lang="it-IT" altLang="ja-JP" sz="90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DestinationDirs</a:t>
            </a:r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</a:p>
          <a:p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UsbSerial_CopyFiles = 12</a:t>
            </a:r>
          </a:p>
          <a:p>
            <a:endParaRPr kumimoji="1" lang="it-IT" altLang="ja-JP" sz="9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kumimoji="1" lang="it-IT" altLang="ja-JP" sz="90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SourceDisksNames</a:t>
            </a:r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</a:p>
          <a:p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3426 = windows cd</a:t>
            </a:r>
          </a:p>
          <a:p>
            <a:endParaRPr kumimoji="1" lang="it-IT" altLang="ja-JP" sz="9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kumimoji="1" lang="it-IT" altLang="ja-JP" sz="90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SourceDisksFiles</a:t>
            </a:r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</a:p>
          <a:p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usbser.sys = 3426</a:t>
            </a:r>
          </a:p>
          <a:p>
            <a:endParaRPr kumimoji="1" lang="it-IT" altLang="ja-JP" sz="9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kumimoji="1" lang="it-IT" altLang="ja-JP" sz="90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ControlFlags</a:t>
            </a:r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</a:p>
          <a:p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ExcludeFromSelect = *</a:t>
            </a:r>
          </a:p>
          <a:p>
            <a:endParaRPr kumimoji="1" lang="it-IT" altLang="ja-JP" sz="9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;*****************************************</a:t>
            </a:r>
          </a:p>
          <a:p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; Install Section</a:t>
            </a:r>
          </a:p>
          <a:p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;*****************************************</a:t>
            </a:r>
          </a:p>
          <a:p>
            <a:endParaRPr kumimoji="1" lang="it-IT" altLang="ja-JP" sz="9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kumimoji="1" lang="it-IT" altLang="ja-JP" sz="90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Manufacturer</a:t>
            </a:r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</a:p>
          <a:p>
            <a:r>
              <a:rPr kumimoji="1" lang="it-IT" altLang="ja-JP" sz="90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%MSFT%</a:t>
            </a:r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= </a:t>
            </a:r>
            <a:r>
              <a:rPr kumimoji="1" lang="it-IT" altLang="ja-JP" sz="90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Standard, NTamd64</a:t>
            </a:r>
          </a:p>
          <a:p>
            <a:endParaRPr kumimoji="1" lang="it-IT" altLang="ja-JP" sz="9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kumimoji="1" lang="it-IT" altLang="ja-JP" sz="90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Standard.NTamd64</a:t>
            </a:r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</a:p>
          <a:p>
            <a:r>
              <a:rPr kumimoji="1" lang="it-IT" altLang="ja-JP" sz="90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%UsbSerial.DeviceDesc%</a:t>
            </a:r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= </a:t>
            </a:r>
            <a:r>
              <a:rPr kumimoji="1" lang="it-IT" altLang="ja-JP" sz="900">
                <a:solidFill>
                  <a:srgbClr val="00B0F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UsbSerial_Install</a:t>
            </a:r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USB\Class_02&amp;SubClass_02&amp;Prot_01</a:t>
            </a:r>
          </a:p>
          <a:p>
            <a:r>
              <a:rPr kumimoji="1" lang="it-IT" altLang="ja-JP" sz="90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%UsbSerial.DeviceDesc%</a:t>
            </a:r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= </a:t>
            </a:r>
            <a:r>
              <a:rPr kumimoji="1" lang="it-IT" altLang="ja-JP" sz="900">
                <a:solidFill>
                  <a:srgbClr val="00B0F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UsbSerial_Install</a:t>
            </a:r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USB\Class_02&amp;SubClass_02</a:t>
            </a:r>
          </a:p>
          <a:p>
            <a:endParaRPr kumimoji="1" lang="it-IT" altLang="ja-JP" sz="9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; USB modem filter driver for use with Include/Needs only</a:t>
            </a:r>
          </a:p>
          <a:p>
            <a:r>
              <a:rPr kumimoji="1" lang="it-IT" altLang="ja-JP" sz="90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%UsbSerialModem.DeviceDesc%</a:t>
            </a:r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= </a:t>
            </a:r>
            <a:r>
              <a:rPr kumimoji="1" lang="it-IT" altLang="ja-JP" sz="90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UsbSerial_ModemFilter_Install</a:t>
            </a:r>
          </a:p>
          <a:p>
            <a:endParaRPr kumimoji="1" lang="it-IT" altLang="ja-JP" sz="9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kumimoji="1" lang="it-IT" altLang="ja-JP" sz="900">
                <a:solidFill>
                  <a:srgbClr val="00B0F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UsbSerial_Install</a:t>
            </a:r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.NT]</a:t>
            </a:r>
          </a:p>
          <a:p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CopyFiles     = </a:t>
            </a:r>
            <a:r>
              <a:rPr kumimoji="1" lang="it-IT" altLang="ja-JP" sz="90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UsbSerial_CopyFiles</a:t>
            </a:r>
          </a:p>
          <a:p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AddReg        = </a:t>
            </a:r>
            <a:r>
              <a:rPr kumimoji="1" lang="it-IT" altLang="ja-JP" sz="90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UsbSerial_AddReg</a:t>
            </a:r>
          </a:p>
          <a:p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AddProperty = </a:t>
            </a:r>
            <a:r>
              <a:rPr kumimoji="1" lang="it-IT" altLang="ja-JP" sz="90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UsbSerial_AddProperty</a:t>
            </a:r>
          </a:p>
          <a:p>
            <a:endParaRPr kumimoji="1" lang="it-IT" altLang="ja-JP" sz="9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; intentionally blank so that in future if we ever put anything in here</a:t>
            </a:r>
          </a:p>
          <a:p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; it will get get picked up via Include/Needs</a:t>
            </a:r>
          </a:p>
          <a:p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kumimoji="1" lang="it-IT" altLang="ja-JP" sz="900">
                <a:solidFill>
                  <a:srgbClr val="00B0F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UsbSerial_Install</a:t>
            </a:r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.NT.Hw]</a:t>
            </a:r>
          </a:p>
          <a:p>
            <a:endParaRPr kumimoji="1" lang="it-IT" altLang="ja-JP" sz="9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kumimoji="1" lang="it-IT" altLang="ja-JP" sz="90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UsbSerial_CopyFiles</a:t>
            </a:r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</a:p>
          <a:p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usbser.sys,,,0x100</a:t>
            </a:r>
          </a:p>
          <a:p>
            <a:endParaRPr kumimoji="1" lang="it-IT" altLang="ja-JP" sz="9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kumimoji="1" lang="it-IT" altLang="ja-JP" sz="90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UsbSerial_AddReg</a:t>
            </a:r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</a:p>
          <a:p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HKR,,PortSubClass,</a:t>
            </a:r>
            <a:r>
              <a:rPr kumimoji="1" lang="it-IT" altLang="ja-JP" sz="90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%REG_BINARY%</a:t>
            </a:r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,02</a:t>
            </a:r>
          </a:p>
          <a:p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HKR,,EnumPropPages32,,"MsPorts.dll,SerialPortPropPageProvider"</a:t>
            </a:r>
          </a:p>
          <a:p>
            <a:endParaRPr kumimoji="1" lang="it-IT" altLang="ja-JP" sz="9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kumimoji="1" lang="it-IT" altLang="ja-JP" sz="90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UsbSerial_AddProperty</a:t>
            </a:r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</a:p>
          <a:p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GenericDriverInstalled,,,,1</a:t>
            </a:r>
          </a:p>
          <a:p>
            <a:endParaRPr kumimoji="1" lang="it-IT" altLang="ja-JP" sz="9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;*****************************************</a:t>
            </a:r>
          </a:p>
          <a:p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; Service installation section</a:t>
            </a:r>
          </a:p>
          <a:p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;*****************************************</a:t>
            </a:r>
          </a:p>
          <a:p>
            <a:endParaRPr kumimoji="1" lang="it-IT" altLang="ja-JP" sz="9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kumimoji="1" lang="it-IT" altLang="ja-JP" sz="900">
                <a:solidFill>
                  <a:srgbClr val="00B0F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UsbSerial_Install</a:t>
            </a:r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.NT.Services]</a:t>
            </a:r>
          </a:p>
          <a:p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AddService = usbser,0x00000002,</a:t>
            </a:r>
            <a:r>
              <a:rPr kumimoji="1" lang="it-IT" altLang="ja-JP" sz="90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UsbSerial_Service_Install</a:t>
            </a:r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kumimoji="1" lang="it-IT" altLang="ja-JP" sz="90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UsbSerial_EventLog_Install</a:t>
            </a:r>
          </a:p>
          <a:p>
            <a:endParaRPr kumimoji="1" lang="it-IT" altLang="ja-JP" sz="9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kumimoji="1" lang="it-IT" altLang="ja-JP" sz="90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UsbSerial_Service_Install</a:t>
            </a:r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</a:p>
          <a:p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DisplayName  = </a:t>
            </a:r>
            <a:r>
              <a:rPr kumimoji="1" lang="it-IT" altLang="ja-JP" sz="90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%UsbSerial.DriverDesc%</a:t>
            </a:r>
          </a:p>
          <a:p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ServiceType   = 1           ; SERVICE_KERNEL_DRIVER</a:t>
            </a:r>
          </a:p>
          <a:p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StartType       = 3           ; SERVICE_DEMAND_START</a:t>
            </a:r>
          </a:p>
          <a:p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ErrorControl   = 1           ; SERVICE_ERROR_NORMAL</a:t>
            </a:r>
          </a:p>
          <a:p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ServiceBinary = %12%\usbser.sys</a:t>
            </a:r>
          </a:p>
          <a:p>
            <a:endParaRPr kumimoji="1" lang="it-IT" altLang="ja-JP" sz="9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kumimoji="1" lang="it-IT" altLang="ja-JP" sz="90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UsbSerial_EventLog_Install</a:t>
            </a:r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</a:p>
          <a:p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AddReg=</a:t>
            </a:r>
            <a:r>
              <a:rPr kumimoji="1" lang="it-IT" altLang="ja-JP" sz="90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UsbSerial_EventLog_AddReg</a:t>
            </a:r>
          </a:p>
          <a:p>
            <a:endParaRPr kumimoji="1" lang="it-IT" altLang="ja-JP" sz="9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kumimoji="1" lang="it-IT" altLang="ja-JP" sz="900">
                <a:solidFill>
                  <a:schemeClr val="accent5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UsbSerial_EventLog_AddReg</a:t>
            </a:r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</a:p>
          <a:p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HKR,,EventMessageFile,0x00020000,"%%SystemRoot%%\System32\IoLogMsg.dll;%%SystemRoot%%\System32\Drivers\usbser.sys"</a:t>
            </a:r>
          </a:p>
          <a:p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HKR,,TypesSupported,0x00010001,7</a:t>
            </a:r>
          </a:p>
          <a:p>
            <a:endParaRPr kumimoji="1" lang="it-IT" altLang="ja-JP" sz="9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;***********************************************************</a:t>
            </a:r>
          </a:p>
          <a:p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; Modem install section to install usbser as a lower filter</a:t>
            </a:r>
          </a:p>
          <a:p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; (Include/Needs from modem INFs)</a:t>
            </a:r>
          </a:p>
          <a:p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;***********************************************************</a:t>
            </a:r>
          </a:p>
          <a:p>
            <a:endParaRPr kumimoji="1" lang="it-IT" altLang="ja-JP" sz="9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kumimoji="1" lang="it-IT" altLang="ja-JP" sz="90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UsbSerial_ModemFilter_Install</a:t>
            </a:r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</a:p>
          <a:p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CopyFiles=</a:t>
            </a:r>
            <a:r>
              <a:rPr kumimoji="1" lang="it-IT" altLang="ja-JP" sz="90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UsbSerial_CopyFiles </a:t>
            </a:r>
          </a:p>
          <a:p>
            <a:endParaRPr kumimoji="1" lang="it-IT" altLang="ja-JP" sz="9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kumimoji="1" lang="it-IT" altLang="ja-JP" sz="90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UsbSerial_ModemFilter_Install</a:t>
            </a:r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.Hw]</a:t>
            </a:r>
          </a:p>
          <a:p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AddReg=</a:t>
            </a:r>
            <a:r>
              <a:rPr kumimoji="1" lang="it-IT" altLang="ja-JP" sz="90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UsbSerial_ModemFilter_AddReg</a:t>
            </a:r>
          </a:p>
          <a:p>
            <a:endParaRPr kumimoji="1" lang="it-IT" altLang="ja-JP" sz="9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kumimoji="1" lang="it-IT" altLang="ja-JP" sz="90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UsbSerial_ModemFilter_AddReg</a:t>
            </a:r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</a:p>
          <a:p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HKR,,LowerFilters,</a:t>
            </a:r>
            <a:r>
              <a:rPr kumimoji="1" lang="it-IT" altLang="ja-JP" sz="90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%REG_MULTI_SZ%</a:t>
            </a:r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,"usbser"</a:t>
            </a:r>
          </a:p>
          <a:p>
            <a:endParaRPr kumimoji="1" lang="it-IT" altLang="ja-JP" sz="9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kumimoji="1" lang="it-IT" altLang="ja-JP" sz="900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UsbSerial_ModemFilter_Install</a:t>
            </a:r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.Services]</a:t>
            </a:r>
          </a:p>
          <a:p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AddService=usbser,,</a:t>
            </a:r>
            <a:r>
              <a:rPr kumimoji="1" lang="it-IT" altLang="ja-JP" sz="90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UsbSerial_Service_Install</a:t>
            </a:r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  <a:r>
              <a:rPr kumimoji="1" lang="it-IT" altLang="ja-JP" sz="900">
                <a:solidFill>
                  <a:srgbClr val="00B05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UsbSerial_EventLog_Install</a:t>
            </a:r>
          </a:p>
          <a:p>
            <a:endParaRPr kumimoji="1" lang="it-IT" altLang="ja-JP" sz="9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;*****************************************</a:t>
            </a:r>
          </a:p>
          <a:p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; Strings section</a:t>
            </a:r>
          </a:p>
          <a:p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;*****************************************</a:t>
            </a:r>
          </a:p>
          <a:p>
            <a:endParaRPr kumimoji="1" lang="it-IT" altLang="ja-JP" sz="9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kumimoji="1" lang="it-IT" altLang="ja-JP" sz="90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Strings</a:t>
            </a:r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</a:p>
          <a:p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; localizable</a:t>
            </a:r>
          </a:p>
          <a:p>
            <a:r>
              <a:rPr kumimoji="1" lang="it-IT" altLang="ja-JP" sz="90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MSFT</a:t>
            </a:r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                           = "Microsoft"</a:t>
            </a:r>
          </a:p>
          <a:p>
            <a:r>
              <a:rPr kumimoji="1" lang="it-IT" altLang="ja-JP" sz="90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UsbSerial.DeviceDesc</a:t>
            </a:r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    = "USB Serial Device"</a:t>
            </a:r>
          </a:p>
          <a:p>
            <a:r>
              <a:rPr kumimoji="1" lang="it-IT" altLang="ja-JP" sz="90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UsbSerialModem.DeviceDesc</a:t>
            </a:r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= "USB Serial Modem Device"</a:t>
            </a:r>
          </a:p>
          <a:p>
            <a:r>
              <a:rPr kumimoji="1" lang="it-IT" altLang="ja-JP" sz="90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UsbSerial.DriverDesc </a:t>
            </a:r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    = "Microsoft USB Serial Driver"</a:t>
            </a:r>
          </a:p>
          <a:p>
            <a:endParaRPr kumimoji="1" lang="it-IT" altLang="ja-JP" sz="9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; non-localizable</a:t>
            </a:r>
          </a:p>
          <a:p>
            <a:r>
              <a:rPr kumimoji="1" lang="it-IT" altLang="ja-JP" sz="90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REG_BINARY</a:t>
            </a:r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= 0x00000001</a:t>
            </a:r>
          </a:p>
          <a:p>
            <a:r>
              <a:rPr kumimoji="1" lang="it-IT" altLang="ja-JP" sz="90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REG_MULTI_SZ</a:t>
            </a:r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= 0x00010000</a:t>
            </a:r>
          </a:p>
        </p:txBody>
      </p:sp>
      <p:sp>
        <p:nvSpPr>
          <p:cNvPr id="232" name="正方形/長方形 231">
            <a:extLst>
              <a:ext uri="{FF2B5EF4-FFF2-40B4-BE49-F238E27FC236}">
                <a16:creationId xmlns:a16="http://schemas.microsoft.com/office/drawing/2014/main" id="{44611774-D166-1F1E-D4EF-E5DB0FA30B5B}"/>
              </a:ext>
            </a:extLst>
          </p:cNvPr>
          <p:cNvSpPr/>
          <p:nvPr/>
        </p:nvSpPr>
        <p:spPr>
          <a:xfrm>
            <a:off x="123682" y="66481"/>
            <a:ext cx="324000" cy="16668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4000" rIns="54000" rtlCol="0" anchor="ctr"/>
          <a:lstStyle/>
          <a:p>
            <a:pPr algn="r"/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</a:p>
          <a:p>
            <a:pPr algn="r"/>
            <a:r>
              <a:rPr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</a:p>
          <a:p>
            <a:pPr algn="r"/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</a:p>
          <a:p>
            <a:pPr algn="r"/>
            <a:r>
              <a:rPr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r>
          </a:p>
          <a:p>
            <a:pPr algn="r"/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</a:p>
          <a:p>
            <a:pPr algn="r"/>
            <a:r>
              <a:rPr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6</a:t>
            </a:r>
          </a:p>
          <a:p>
            <a:pPr algn="r"/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7</a:t>
            </a:r>
          </a:p>
          <a:p>
            <a:pPr algn="r"/>
            <a:r>
              <a:rPr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8</a:t>
            </a:r>
          </a:p>
          <a:p>
            <a:pPr algn="r"/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9</a:t>
            </a:r>
          </a:p>
          <a:p>
            <a:pPr algn="r"/>
            <a:r>
              <a:rPr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r>
          </a:p>
          <a:p>
            <a:pPr algn="r"/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11</a:t>
            </a:r>
          </a:p>
          <a:p>
            <a:pPr algn="r"/>
            <a:r>
              <a:rPr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12</a:t>
            </a:r>
          </a:p>
          <a:p>
            <a:pPr algn="r"/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13</a:t>
            </a:r>
          </a:p>
          <a:p>
            <a:pPr algn="r"/>
            <a:r>
              <a:rPr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14</a:t>
            </a:r>
          </a:p>
          <a:p>
            <a:pPr algn="r"/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15</a:t>
            </a:r>
          </a:p>
          <a:p>
            <a:pPr algn="r"/>
            <a:r>
              <a:rPr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16</a:t>
            </a:r>
          </a:p>
          <a:p>
            <a:pPr algn="r"/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17</a:t>
            </a:r>
          </a:p>
          <a:p>
            <a:pPr algn="r"/>
            <a:r>
              <a:rPr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18</a:t>
            </a:r>
          </a:p>
          <a:p>
            <a:pPr algn="r"/>
            <a:r>
              <a:rPr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19</a:t>
            </a:r>
          </a:p>
          <a:p>
            <a:pPr algn="r"/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20</a:t>
            </a:r>
          </a:p>
          <a:p>
            <a:pPr algn="r"/>
            <a:r>
              <a:rPr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21</a:t>
            </a:r>
          </a:p>
          <a:p>
            <a:pPr algn="r"/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22</a:t>
            </a:r>
          </a:p>
          <a:p>
            <a:pPr algn="r"/>
            <a:r>
              <a:rPr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23</a:t>
            </a:r>
          </a:p>
          <a:p>
            <a:pPr algn="r"/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24</a:t>
            </a:r>
          </a:p>
          <a:p>
            <a:pPr algn="r"/>
            <a:r>
              <a:rPr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25</a:t>
            </a:r>
          </a:p>
          <a:p>
            <a:pPr algn="r"/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26</a:t>
            </a:r>
          </a:p>
          <a:p>
            <a:pPr algn="r"/>
            <a:r>
              <a:rPr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27</a:t>
            </a:r>
          </a:p>
          <a:p>
            <a:pPr algn="r"/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28</a:t>
            </a:r>
          </a:p>
          <a:p>
            <a:pPr algn="r"/>
            <a:r>
              <a:rPr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29</a:t>
            </a:r>
          </a:p>
          <a:p>
            <a:pPr algn="r"/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30</a:t>
            </a:r>
          </a:p>
          <a:p>
            <a:pPr algn="r"/>
            <a:r>
              <a:rPr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31</a:t>
            </a:r>
          </a:p>
          <a:p>
            <a:pPr algn="r"/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32</a:t>
            </a:r>
          </a:p>
          <a:p>
            <a:pPr algn="r"/>
            <a:r>
              <a:rPr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33</a:t>
            </a:r>
          </a:p>
          <a:p>
            <a:pPr algn="r"/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34</a:t>
            </a:r>
          </a:p>
          <a:p>
            <a:pPr algn="r"/>
            <a:r>
              <a:rPr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35</a:t>
            </a:r>
          </a:p>
          <a:p>
            <a:pPr algn="r"/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36</a:t>
            </a:r>
          </a:p>
          <a:p>
            <a:pPr algn="r"/>
            <a:r>
              <a:rPr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37</a:t>
            </a:r>
          </a:p>
          <a:p>
            <a:pPr algn="r"/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38</a:t>
            </a:r>
          </a:p>
          <a:p>
            <a:pPr algn="r"/>
            <a:r>
              <a:rPr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39</a:t>
            </a:r>
          </a:p>
          <a:p>
            <a:pPr algn="r"/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40</a:t>
            </a:r>
          </a:p>
          <a:p>
            <a:pPr algn="r"/>
            <a:r>
              <a:rPr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41</a:t>
            </a:r>
          </a:p>
          <a:p>
            <a:pPr algn="r"/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42</a:t>
            </a:r>
          </a:p>
          <a:p>
            <a:pPr algn="r"/>
            <a:r>
              <a:rPr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43</a:t>
            </a:r>
          </a:p>
          <a:p>
            <a:pPr algn="r"/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44</a:t>
            </a:r>
          </a:p>
          <a:p>
            <a:pPr algn="r"/>
            <a:r>
              <a:rPr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45</a:t>
            </a:r>
          </a:p>
          <a:p>
            <a:pPr algn="r"/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46</a:t>
            </a:r>
          </a:p>
          <a:p>
            <a:pPr algn="r"/>
            <a:r>
              <a:rPr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47</a:t>
            </a:r>
          </a:p>
          <a:p>
            <a:pPr algn="r"/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48</a:t>
            </a:r>
          </a:p>
          <a:p>
            <a:pPr algn="r"/>
            <a:r>
              <a:rPr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49</a:t>
            </a:r>
          </a:p>
          <a:p>
            <a:pPr algn="r"/>
            <a:r>
              <a:rPr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50</a:t>
            </a:r>
          </a:p>
          <a:p>
            <a:pPr algn="r"/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51</a:t>
            </a:r>
          </a:p>
          <a:p>
            <a:pPr algn="r"/>
            <a:r>
              <a:rPr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52</a:t>
            </a:r>
          </a:p>
          <a:p>
            <a:pPr algn="r"/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53</a:t>
            </a:r>
          </a:p>
          <a:p>
            <a:pPr algn="r"/>
            <a:r>
              <a:rPr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54</a:t>
            </a:r>
          </a:p>
          <a:p>
            <a:pPr algn="r"/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55</a:t>
            </a:r>
          </a:p>
          <a:p>
            <a:pPr algn="r"/>
            <a:r>
              <a:rPr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56</a:t>
            </a:r>
          </a:p>
          <a:p>
            <a:pPr algn="r"/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57</a:t>
            </a:r>
          </a:p>
          <a:p>
            <a:pPr algn="r"/>
            <a:r>
              <a:rPr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58</a:t>
            </a:r>
          </a:p>
          <a:p>
            <a:pPr algn="r"/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59</a:t>
            </a:r>
          </a:p>
          <a:p>
            <a:pPr algn="r"/>
            <a:r>
              <a:rPr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60</a:t>
            </a:r>
          </a:p>
          <a:p>
            <a:pPr algn="r"/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61</a:t>
            </a:r>
          </a:p>
          <a:p>
            <a:pPr algn="r"/>
            <a:r>
              <a:rPr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62</a:t>
            </a:r>
          </a:p>
          <a:p>
            <a:pPr algn="r"/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63</a:t>
            </a:r>
          </a:p>
          <a:p>
            <a:pPr algn="r"/>
            <a:r>
              <a:rPr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64</a:t>
            </a:r>
          </a:p>
          <a:p>
            <a:pPr algn="r"/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65</a:t>
            </a:r>
          </a:p>
          <a:p>
            <a:pPr algn="r"/>
            <a:r>
              <a:rPr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66</a:t>
            </a:r>
          </a:p>
          <a:p>
            <a:pPr algn="r"/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67</a:t>
            </a:r>
          </a:p>
          <a:p>
            <a:pPr algn="r"/>
            <a:r>
              <a:rPr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68</a:t>
            </a:r>
          </a:p>
          <a:p>
            <a:pPr algn="r"/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69</a:t>
            </a:r>
          </a:p>
          <a:p>
            <a:pPr algn="r"/>
            <a:r>
              <a:rPr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70</a:t>
            </a:r>
          </a:p>
          <a:p>
            <a:pPr algn="r"/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71</a:t>
            </a:r>
          </a:p>
          <a:p>
            <a:pPr algn="r"/>
            <a:r>
              <a:rPr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72</a:t>
            </a:r>
          </a:p>
          <a:p>
            <a:pPr algn="r"/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73</a:t>
            </a:r>
          </a:p>
          <a:p>
            <a:pPr algn="r"/>
            <a:r>
              <a:rPr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74</a:t>
            </a:r>
          </a:p>
          <a:p>
            <a:pPr algn="r"/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75</a:t>
            </a:r>
          </a:p>
          <a:p>
            <a:pPr algn="r"/>
            <a:r>
              <a:rPr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76</a:t>
            </a:r>
          </a:p>
          <a:p>
            <a:pPr algn="r"/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77</a:t>
            </a:r>
          </a:p>
          <a:p>
            <a:pPr algn="r"/>
            <a:r>
              <a:rPr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78</a:t>
            </a:r>
          </a:p>
          <a:p>
            <a:pPr algn="r"/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79</a:t>
            </a:r>
          </a:p>
          <a:p>
            <a:pPr algn="r"/>
            <a:r>
              <a:rPr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80</a:t>
            </a:r>
          </a:p>
          <a:p>
            <a:pPr algn="r"/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81</a:t>
            </a:r>
          </a:p>
          <a:p>
            <a:pPr algn="r"/>
            <a:r>
              <a:rPr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82</a:t>
            </a:r>
          </a:p>
          <a:p>
            <a:pPr algn="r"/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83</a:t>
            </a:r>
          </a:p>
          <a:p>
            <a:pPr algn="r"/>
            <a:r>
              <a:rPr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84</a:t>
            </a:r>
          </a:p>
          <a:p>
            <a:pPr algn="r"/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85</a:t>
            </a:r>
          </a:p>
          <a:p>
            <a:pPr algn="r"/>
            <a:r>
              <a:rPr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86</a:t>
            </a:r>
          </a:p>
          <a:p>
            <a:pPr algn="r"/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87</a:t>
            </a:r>
            <a:endParaRPr lang="it-IT" altLang="ja-JP" sz="9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r"/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88</a:t>
            </a:r>
          </a:p>
          <a:p>
            <a:pPr algn="r"/>
            <a:r>
              <a:rPr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89</a:t>
            </a:r>
          </a:p>
          <a:p>
            <a:pPr algn="r"/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90</a:t>
            </a:r>
          </a:p>
          <a:p>
            <a:pPr algn="r"/>
            <a:r>
              <a:rPr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91</a:t>
            </a:r>
          </a:p>
          <a:p>
            <a:pPr algn="r"/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92</a:t>
            </a:r>
          </a:p>
          <a:p>
            <a:pPr algn="r"/>
            <a:r>
              <a:rPr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93</a:t>
            </a:r>
          </a:p>
          <a:p>
            <a:pPr algn="r"/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94</a:t>
            </a:r>
          </a:p>
          <a:p>
            <a:pPr algn="r"/>
            <a:r>
              <a:rPr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95</a:t>
            </a:r>
          </a:p>
          <a:p>
            <a:pPr algn="r"/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96</a:t>
            </a:r>
          </a:p>
          <a:p>
            <a:pPr algn="r"/>
            <a:r>
              <a:rPr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97</a:t>
            </a:r>
          </a:p>
          <a:p>
            <a:pPr algn="r"/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98</a:t>
            </a:r>
          </a:p>
          <a:p>
            <a:pPr algn="r"/>
            <a:r>
              <a:rPr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99</a:t>
            </a:r>
          </a:p>
          <a:p>
            <a:pPr algn="r"/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100</a:t>
            </a:r>
          </a:p>
          <a:p>
            <a:pPr algn="r"/>
            <a:r>
              <a:rPr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101</a:t>
            </a:r>
          </a:p>
          <a:p>
            <a:pPr algn="r"/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102</a:t>
            </a:r>
          </a:p>
          <a:p>
            <a:pPr algn="r"/>
            <a:r>
              <a:rPr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103</a:t>
            </a:r>
          </a:p>
          <a:p>
            <a:pPr algn="r"/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104</a:t>
            </a:r>
          </a:p>
          <a:p>
            <a:pPr algn="r"/>
            <a:r>
              <a:rPr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105</a:t>
            </a:r>
          </a:p>
          <a:p>
            <a:pPr algn="r"/>
            <a:r>
              <a:rPr kumimoji="1"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106</a:t>
            </a:r>
          </a:p>
          <a:p>
            <a:pPr algn="r"/>
            <a:r>
              <a:rPr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107</a:t>
            </a:r>
          </a:p>
          <a:p>
            <a:pPr algn="r"/>
            <a:r>
              <a:rPr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108</a:t>
            </a:r>
          </a:p>
          <a:p>
            <a:pPr algn="r"/>
            <a:r>
              <a:rPr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109</a:t>
            </a:r>
          </a:p>
          <a:p>
            <a:pPr algn="r"/>
            <a:r>
              <a:rPr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110</a:t>
            </a:r>
          </a:p>
          <a:p>
            <a:pPr algn="r"/>
            <a:r>
              <a:rPr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111</a:t>
            </a:r>
          </a:p>
          <a:p>
            <a:pPr algn="r"/>
            <a:r>
              <a:rPr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112</a:t>
            </a:r>
          </a:p>
          <a:p>
            <a:pPr algn="r"/>
            <a:r>
              <a:rPr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113</a:t>
            </a:r>
          </a:p>
          <a:p>
            <a:pPr algn="r"/>
            <a:r>
              <a:rPr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114</a:t>
            </a:r>
          </a:p>
          <a:p>
            <a:pPr algn="r"/>
            <a:r>
              <a:rPr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115</a:t>
            </a:r>
          </a:p>
          <a:p>
            <a:pPr algn="r"/>
            <a:r>
              <a:rPr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116</a:t>
            </a:r>
          </a:p>
          <a:p>
            <a:pPr algn="r"/>
            <a:r>
              <a:rPr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117</a:t>
            </a:r>
          </a:p>
          <a:p>
            <a:pPr algn="r"/>
            <a:r>
              <a:rPr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118</a:t>
            </a:r>
          </a:p>
          <a:p>
            <a:pPr algn="r"/>
            <a:r>
              <a:rPr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119</a:t>
            </a:r>
          </a:p>
          <a:p>
            <a:pPr algn="r"/>
            <a:r>
              <a:rPr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120</a:t>
            </a:r>
          </a:p>
          <a:p>
            <a:pPr algn="r"/>
            <a:r>
              <a:rPr lang="it-IT" altLang="ja-JP" sz="9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121</a:t>
            </a:r>
          </a:p>
        </p:txBody>
      </p:sp>
      <p:sp>
        <p:nvSpPr>
          <p:cNvPr id="233" name="楕円 232">
            <a:extLst>
              <a:ext uri="{FF2B5EF4-FFF2-40B4-BE49-F238E27FC236}">
                <a16:creationId xmlns:a16="http://schemas.microsoft.com/office/drawing/2014/main" id="{91853F7D-2FFB-3175-2391-6415F41434E1}"/>
              </a:ext>
            </a:extLst>
          </p:cNvPr>
          <p:cNvSpPr/>
          <p:nvPr/>
        </p:nvSpPr>
        <p:spPr>
          <a:xfrm>
            <a:off x="4676616" y="14536914"/>
            <a:ext cx="72000" cy="72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4" name="楕円 233">
            <a:extLst>
              <a:ext uri="{FF2B5EF4-FFF2-40B4-BE49-F238E27FC236}">
                <a16:creationId xmlns:a16="http://schemas.microsoft.com/office/drawing/2014/main" id="{6D4CF581-5603-BF93-055A-246FF48DF796}"/>
              </a:ext>
            </a:extLst>
          </p:cNvPr>
          <p:cNvSpPr/>
          <p:nvPr/>
        </p:nvSpPr>
        <p:spPr>
          <a:xfrm>
            <a:off x="4675605" y="11394272"/>
            <a:ext cx="72000" cy="72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5" name="コネクタ: カギ線 234">
            <a:extLst>
              <a:ext uri="{FF2B5EF4-FFF2-40B4-BE49-F238E27FC236}">
                <a16:creationId xmlns:a16="http://schemas.microsoft.com/office/drawing/2014/main" id="{91D14D1B-DB37-B8ED-4AB5-BB956266D0F0}"/>
              </a:ext>
            </a:extLst>
          </p:cNvPr>
          <p:cNvCxnSpPr>
            <a:cxnSpLocks/>
            <a:stCxn id="233" idx="0"/>
            <a:endCxn id="234" idx="4"/>
          </p:cNvCxnSpPr>
          <p:nvPr/>
        </p:nvCxnSpPr>
        <p:spPr>
          <a:xfrm rot="16200000" flipV="1">
            <a:off x="3176790" y="13001087"/>
            <a:ext cx="3070642" cy="1011"/>
          </a:xfrm>
          <a:prstGeom prst="bentConnector3">
            <a:avLst>
              <a:gd name="adj1" fmla="val 50000"/>
            </a:avLst>
          </a:prstGeom>
          <a:ln w="952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6" name="楕円 235">
            <a:extLst>
              <a:ext uri="{FF2B5EF4-FFF2-40B4-BE49-F238E27FC236}">
                <a16:creationId xmlns:a16="http://schemas.microsoft.com/office/drawing/2014/main" id="{E72A74E7-1D63-88AE-8609-AC60149F9118}"/>
              </a:ext>
            </a:extLst>
          </p:cNvPr>
          <p:cNvSpPr/>
          <p:nvPr/>
        </p:nvSpPr>
        <p:spPr>
          <a:xfrm>
            <a:off x="2658359" y="11555978"/>
            <a:ext cx="36000" cy="36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7" name="楕円 236">
            <a:extLst>
              <a:ext uri="{FF2B5EF4-FFF2-40B4-BE49-F238E27FC236}">
                <a16:creationId xmlns:a16="http://schemas.microsoft.com/office/drawing/2014/main" id="{1D57628F-21A6-95BB-5A2D-F263F9609C0F}"/>
              </a:ext>
            </a:extLst>
          </p:cNvPr>
          <p:cNvSpPr/>
          <p:nvPr/>
        </p:nvSpPr>
        <p:spPr>
          <a:xfrm>
            <a:off x="2226426" y="11831872"/>
            <a:ext cx="36000" cy="36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8" name="コネクタ: カギ線 237">
            <a:extLst>
              <a:ext uri="{FF2B5EF4-FFF2-40B4-BE49-F238E27FC236}">
                <a16:creationId xmlns:a16="http://schemas.microsoft.com/office/drawing/2014/main" id="{37CBB004-4E0C-187F-DD36-868C5C5ACCD3}"/>
              </a:ext>
            </a:extLst>
          </p:cNvPr>
          <p:cNvCxnSpPr>
            <a:cxnSpLocks/>
            <a:stCxn id="236" idx="4"/>
            <a:endCxn id="237" idx="6"/>
          </p:cNvCxnSpPr>
          <p:nvPr/>
        </p:nvCxnSpPr>
        <p:spPr>
          <a:xfrm rot="5400000">
            <a:off x="2340446" y="11513959"/>
            <a:ext cx="257894" cy="413933"/>
          </a:xfrm>
          <a:prstGeom prst="bentConnector2">
            <a:avLst/>
          </a:prstGeom>
          <a:ln w="9525">
            <a:solidFill>
              <a:schemeClr val="accent5"/>
            </a:solidFill>
            <a:tailEnd type="arrow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9" name="楕円 238">
            <a:extLst>
              <a:ext uri="{FF2B5EF4-FFF2-40B4-BE49-F238E27FC236}">
                <a16:creationId xmlns:a16="http://schemas.microsoft.com/office/drawing/2014/main" id="{C6F9BBA6-DB0C-5C6A-364B-97A3BCEBFFFA}"/>
              </a:ext>
            </a:extLst>
          </p:cNvPr>
          <p:cNvSpPr/>
          <p:nvPr/>
        </p:nvSpPr>
        <p:spPr>
          <a:xfrm>
            <a:off x="3081110" y="10239141"/>
            <a:ext cx="72000" cy="72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0" name="楕円 239">
            <a:extLst>
              <a:ext uri="{FF2B5EF4-FFF2-40B4-BE49-F238E27FC236}">
                <a16:creationId xmlns:a16="http://schemas.microsoft.com/office/drawing/2014/main" id="{C51E7BFD-2733-E674-5103-8B8BE84F2C17}"/>
              </a:ext>
            </a:extLst>
          </p:cNvPr>
          <p:cNvSpPr/>
          <p:nvPr/>
        </p:nvSpPr>
        <p:spPr>
          <a:xfrm>
            <a:off x="2025663" y="10433546"/>
            <a:ext cx="72000" cy="72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1" name="コネクタ: カギ線 240">
            <a:extLst>
              <a:ext uri="{FF2B5EF4-FFF2-40B4-BE49-F238E27FC236}">
                <a16:creationId xmlns:a16="http://schemas.microsoft.com/office/drawing/2014/main" id="{1C8665C5-3D9A-0405-F2E3-92BD9C0A8AE3}"/>
              </a:ext>
            </a:extLst>
          </p:cNvPr>
          <p:cNvCxnSpPr>
            <a:cxnSpLocks/>
            <a:stCxn id="239" idx="4"/>
            <a:endCxn id="240" idx="6"/>
          </p:cNvCxnSpPr>
          <p:nvPr/>
        </p:nvCxnSpPr>
        <p:spPr>
          <a:xfrm rot="5400000">
            <a:off x="2528185" y="9880620"/>
            <a:ext cx="158405" cy="1019447"/>
          </a:xfrm>
          <a:prstGeom prst="bentConnector2">
            <a:avLst/>
          </a:prstGeom>
          <a:ln w="9525">
            <a:solidFill>
              <a:srgbClr val="00B050"/>
            </a:solidFill>
            <a:tailEnd type="arrow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2" name="楕円 241">
            <a:extLst>
              <a:ext uri="{FF2B5EF4-FFF2-40B4-BE49-F238E27FC236}">
                <a16:creationId xmlns:a16="http://schemas.microsoft.com/office/drawing/2014/main" id="{B4928CF0-DE61-BD10-8E69-EE72551762BA}"/>
              </a:ext>
            </a:extLst>
          </p:cNvPr>
          <p:cNvSpPr/>
          <p:nvPr/>
        </p:nvSpPr>
        <p:spPr>
          <a:xfrm>
            <a:off x="4674486" y="10221370"/>
            <a:ext cx="72000" cy="72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3" name="楕円 242">
            <a:extLst>
              <a:ext uri="{FF2B5EF4-FFF2-40B4-BE49-F238E27FC236}">
                <a16:creationId xmlns:a16="http://schemas.microsoft.com/office/drawing/2014/main" id="{B55CE3AF-24C4-FC04-DD6D-A19AC1D93672}"/>
              </a:ext>
            </a:extLst>
          </p:cNvPr>
          <p:cNvSpPr/>
          <p:nvPr/>
        </p:nvSpPr>
        <p:spPr>
          <a:xfrm>
            <a:off x="2144848" y="11409451"/>
            <a:ext cx="36000" cy="36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4" name="コネクタ: カギ線 243">
            <a:extLst>
              <a:ext uri="{FF2B5EF4-FFF2-40B4-BE49-F238E27FC236}">
                <a16:creationId xmlns:a16="http://schemas.microsoft.com/office/drawing/2014/main" id="{12FDC5FA-3578-51DB-0D38-E444864E78E9}"/>
              </a:ext>
            </a:extLst>
          </p:cNvPr>
          <p:cNvCxnSpPr>
            <a:cxnSpLocks/>
            <a:stCxn id="242" idx="4"/>
            <a:endCxn id="234" idx="0"/>
          </p:cNvCxnSpPr>
          <p:nvPr/>
        </p:nvCxnSpPr>
        <p:spPr>
          <a:xfrm rot="16200000" flipH="1">
            <a:off x="4160594" y="10843261"/>
            <a:ext cx="1100902" cy="1119"/>
          </a:xfrm>
          <a:prstGeom prst="bentConnector3">
            <a:avLst>
              <a:gd name="adj1" fmla="val 50000"/>
            </a:avLst>
          </a:prstGeom>
          <a:ln w="952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5" name="楕円 244">
            <a:extLst>
              <a:ext uri="{FF2B5EF4-FFF2-40B4-BE49-F238E27FC236}">
                <a16:creationId xmlns:a16="http://schemas.microsoft.com/office/drawing/2014/main" id="{6A741C39-74AB-73D6-5CD0-BD484AD9E4BF}"/>
              </a:ext>
            </a:extLst>
          </p:cNvPr>
          <p:cNvSpPr/>
          <p:nvPr/>
        </p:nvSpPr>
        <p:spPr>
          <a:xfrm>
            <a:off x="2257372" y="10042043"/>
            <a:ext cx="72000" cy="72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6" name="楕円 245">
            <a:extLst>
              <a:ext uri="{FF2B5EF4-FFF2-40B4-BE49-F238E27FC236}">
                <a16:creationId xmlns:a16="http://schemas.microsoft.com/office/drawing/2014/main" id="{9A99EA57-7252-556E-B1FE-F480A09CA3D5}"/>
              </a:ext>
            </a:extLst>
          </p:cNvPr>
          <p:cNvSpPr/>
          <p:nvPr/>
        </p:nvSpPr>
        <p:spPr>
          <a:xfrm>
            <a:off x="2319437" y="13150615"/>
            <a:ext cx="72000" cy="72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7" name="楕円 246">
            <a:extLst>
              <a:ext uri="{FF2B5EF4-FFF2-40B4-BE49-F238E27FC236}">
                <a16:creationId xmlns:a16="http://schemas.microsoft.com/office/drawing/2014/main" id="{0A7B77BA-EF05-6919-7662-B2E5CF683A55}"/>
              </a:ext>
            </a:extLst>
          </p:cNvPr>
          <p:cNvSpPr/>
          <p:nvPr/>
        </p:nvSpPr>
        <p:spPr>
          <a:xfrm>
            <a:off x="2548037" y="13570719"/>
            <a:ext cx="72000" cy="72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8" name="コネクタ: カギ線 247">
            <a:extLst>
              <a:ext uri="{FF2B5EF4-FFF2-40B4-BE49-F238E27FC236}">
                <a16:creationId xmlns:a16="http://schemas.microsoft.com/office/drawing/2014/main" id="{9F1DDD80-35C3-C8EF-DACC-9AFABB6CB5BB}"/>
              </a:ext>
            </a:extLst>
          </p:cNvPr>
          <p:cNvCxnSpPr>
            <a:cxnSpLocks/>
            <a:stCxn id="280" idx="4"/>
            <a:endCxn id="247" idx="6"/>
          </p:cNvCxnSpPr>
          <p:nvPr/>
        </p:nvCxnSpPr>
        <p:spPr>
          <a:xfrm rot="5400000">
            <a:off x="1038486" y="8259744"/>
            <a:ext cx="6928526" cy="3765424"/>
          </a:xfrm>
          <a:prstGeom prst="bentConnector2">
            <a:avLst/>
          </a:prstGeom>
          <a:ln w="12700">
            <a:solidFill>
              <a:srgbClr val="0070C0"/>
            </a:solidFill>
            <a:tailEnd type="arrow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9" name="楕円 248">
            <a:extLst>
              <a:ext uri="{FF2B5EF4-FFF2-40B4-BE49-F238E27FC236}">
                <a16:creationId xmlns:a16="http://schemas.microsoft.com/office/drawing/2014/main" id="{289DB1AA-3095-8C42-76C6-B9A8EF621580}"/>
              </a:ext>
            </a:extLst>
          </p:cNvPr>
          <p:cNvSpPr/>
          <p:nvPr/>
        </p:nvSpPr>
        <p:spPr>
          <a:xfrm>
            <a:off x="2814737" y="14391374"/>
            <a:ext cx="72000" cy="72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0" name="コネクタ: カギ線 249">
            <a:extLst>
              <a:ext uri="{FF2B5EF4-FFF2-40B4-BE49-F238E27FC236}">
                <a16:creationId xmlns:a16="http://schemas.microsoft.com/office/drawing/2014/main" id="{D532F116-4B86-D650-ED55-13D8690DD7E7}"/>
              </a:ext>
            </a:extLst>
          </p:cNvPr>
          <p:cNvCxnSpPr>
            <a:cxnSpLocks/>
            <a:stCxn id="280" idx="4"/>
            <a:endCxn id="249" idx="6"/>
          </p:cNvCxnSpPr>
          <p:nvPr/>
        </p:nvCxnSpPr>
        <p:spPr>
          <a:xfrm rot="5400000">
            <a:off x="761509" y="8803421"/>
            <a:ext cx="7749181" cy="3498724"/>
          </a:xfrm>
          <a:prstGeom prst="bentConnector2">
            <a:avLst/>
          </a:prstGeom>
          <a:ln w="12700">
            <a:solidFill>
              <a:srgbClr val="0070C0"/>
            </a:solidFill>
            <a:tailEnd type="arrow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1" name="楕円 250">
            <a:extLst>
              <a:ext uri="{FF2B5EF4-FFF2-40B4-BE49-F238E27FC236}">
                <a16:creationId xmlns:a16="http://schemas.microsoft.com/office/drawing/2014/main" id="{917F26B7-6557-C6E0-DDE5-3439338837C9}"/>
              </a:ext>
            </a:extLst>
          </p:cNvPr>
          <p:cNvSpPr/>
          <p:nvPr/>
        </p:nvSpPr>
        <p:spPr>
          <a:xfrm>
            <a:off x="2832986" y="13742445"/>
            <a:ext cx="72000" cy="72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2" name="楕円 251">
            <a:extLst>
              <a:ext uri="{FF2B5EF4-FFF2-40B4-BE49-F238E27FC236}">
                <a16:creationId xmlns:a16="http://schemas.microsoft.com/office/drawing/2014/main" id="{B59500F9-2DBE-276F-A280-E4E60C0FC306}"/>
              </a:ext>
            </a:extLst>
          </p:cNvPr>
          <p:cNvSpPr/>
          <p:nvPr/>
        </p:nvSpPr>
        <p:spPr>
          <a:xfrm>
            <a:off x="2427114" y="13992721"/>
            <a:ext cx="72000" cy="72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3" name="コネクタ: カギ線 252">
            <a:extLst>
              <a:ext uri="{FF2B5EF4-FFF2-40B4-BE49-F238E27FC236}">
                <a16:creationId xmlns:a16="http://schemas.microsoft.com/office/drawing/2014/main" id="{48F6C3FD-0424-9084-2DEC-F75ECFC649F1}"/>
              </a:ext>
            </a:extLst>
          </p:cNvPr>
          <p:cNvCxnSpPr>
            <a:cxnSpLocks/>
            <a:stCxn id="251" idx="4"/>
            <a:endCxn id="252" idx="6"/>
          </p:cNvCxnSpPr>
          <p:nvPr/>
        </p:nvCxnSpPr>
        <p:spPr>
          <a:xfrm rot="5400000">
            <a:off x="2576912" y="13736647"/>
            <a:ext cx="214276" cy="369872"/>
          </a:xfrm>
          <a:prstGeom prst="bentConnector2">
            <a:avLst/>
          </a:prstGeom>
          <a:ln w="9525">
            <a:solidFill>
              <a:srgbClr val="00B050"/>
            </a:solidFill>
            <a:tailEnd type="arrow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4" name="楕円 253">
            <a:extLst>
              <a:ext uri="{FF2B5EF4-FFF2-40B4-BE49-F238E27FC236}">
                <a16:creationId xmlns:a16="http://schemas.microsoft.com/office/drawing/2014/main" id="{49113AFE-4F09-96D7-82E8-CC666B349B4B}"/>
              </a:ext>
            </a:extLst>
          </p:cNvPr>
          <p:cNvSpPr/>
          <p:nvPr/>
        </p:nvSpPr>
        <p:spPr>
          <a:xfrm>
            <a:off x="2266791" y="13317714"/>
            <a:ext cx="72000" cy="72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5" name="楕円 254">
            <a:extLst>
              <a:ext uri="{FF2B5EF4-FFF2-40B4-BE49-F238E27FC236}">
                <a16:creationId xmlns:a16="http://schemas.microsoft.com/office/drawing/2014/main" id="{82BDD798-B939-0557-7E96-2461F8C84E32}"/>
              </a:ext>
            </a:extLst>
          </p:cNvPr>
          <p:cNvSpPr/>
          <p:nvPr/>
        </p:nvSpPr>
        <p:spPr>
          <a:xfrm>
            <a:off x="2682491" y="7290845"/>
            <a:ext cx="72000" cy="72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6" name="楕円 255">
            <a:extLst>
              <a:ext uri="{FF2B5EF4-FFF2-40B4-BE49-F238E27FC236}">
                <a16:creationId xmlns:a16="http://schemas.microsoft.com/office/drawing/2014/main" id="{BC9BCD35-E551-D0F0-B5B7-EFEE7A05D5E8}"/>
              </a:ext>
            </a:extLst>
          </p:cNvPr>
          <p:cNvSpPr/>
          <p:nvPr/>
        </p:nvSpPr>
        <p:spPr>
          <a:xfrm>
            <a:off x="1902206" y="9085134"/>
            <a:ext cx="72000" cy="72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7" name="コネクタ: カギ線 256">
            <a:extLst>
              <a:ext uri="{FF2B5EF4-FFF2-40B4-BE49-F238E27FC236}">
                <a16:creationId xmlns:a16="http://schemas.microsoft.com/office/drawing/2014/main" id="{99A797B4-571F-A30F-F012-00E593E6253D}"/>
              </a:ext>
            </a:extLst>
          </p:cNvPr>
          <p:cNvCxnSpPr>
            <a:cxnSpLocks/>
            <a:stCxn id="255" idx="6"/>
            <a:endCxn id="256" idx="6"/>
          </p:cNvCxnSpPr>
          <p:nvPr/>
        </p:nvCxnSpPr>
        <p:spPr>
          <a:xfrm flipH="1">
            <a:off x="1974206" y="7326845"/>
            <a:ext cx="780285" cy="1794289"/>
          </a:xfrm>
          <a:prstGeom prst="bentConnector3">
            <a:avLst>
              <a:gd name="adj1" fmla="val -29297"/>
            </a:avLst>
          </a:prstGeom>
          <a:ln w="12700">
            <a:solidFill>
              <a:srgbClr val="00B050"/>
            </a:solidFill>
            <a:tailEnd type="arrow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8" name="楕円 257">
            <a:extLst>
              <a:ext uri="{FF2B5EF4-FFF2-40B4-BE49-F238E27FC236}">
                <a16:creationId xmlns:a16="http://schemas.microsoft.com/office/drawing/2014/main" id="{C97D4DAC-0960-2F4C-1E4F-9FF661AB0DE3}"/>
              </a:ext>
            </a:extLst>
          </p:cNvPr>
          <p:cNvSpPr/>
          <p:nvPr/>
        </p:nvSpPr>
        <p:spPr>
          <a:xfrm>
            <a:off x="2427221" y="7159400"/>
            <a:ext cx="72000" cy="72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9" name="楕円 258">
            <a:extLst>
              <a:ext uri="{FF2B5EF4-FFF2-40B4-BE49-F238E27FC236}">
                <a16:creationId xmlns:a16="http://schemas.microsoft.com/office/drawing/2014/main" id="{173CA8CF-9998-DCA3-328A-59063D046927}"/>
              </a:ext>
            </a:extLst>
          </p:cNvPr>
          <p:cNvSpPr/>
          <p:nvPr/>
        </p:nvSpPr>
        <p:spPr>
          <a:xfrm>
            <a:off x="1655214" y="8527898"/>
            <a:ext cx="36000" cy="36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0" name="コネクタ: カギ線 259">
            <a:extLst>
              <a:ext uri="{FF2B5EF4-FFF2-40B4-BE49-F238E27FC236}">
                <a16:creationId xmlns:a16="http://schemas.microsoft.com/office/drawing/2014/main" id="{82657AD6-F8BD-0D0B-77B4-331E8EACF5D6}"/>
              </a:ext>
            </a:extLst>
          </p:cNvPr>
          <p:cNvCxnSpPr>
            <a:cxnSpLocks/>
            <a:stCxn id="258" idx="6"/>
            <a:endCxn id="259" idx="6"/>
          </p:cNvCxnSpPr>
          <p:nvPr/>
        </p:nvCxnSpPr>
        <p:spPr>
          <a:xfrm flipH="1">
            <a:off x="1691214" y="7195400"/>
            <a:ext cx="808007" cy="1350498"/>
          </a:xfrm>
          <a:prstGeom prst="bentConnector3">
            <a:avLst>
              <a:gd name="adj1" fmla="val -28292"/>
            </a:avLst>
          </a:prstGeom>
          <a:ln w="12700">
            <a:solidFill>
              <a:srgbClr val="00B050"/>
            </a:solidFill>
            <a:tailEnd type="arrow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1" name="楕円 260">
            <a:extLst>
              <a:ext uri="{FF2B5EF4-FFF2-40B4-BE49-F238E27FC236}">
                <a16:creationId xmlns:a16="http://schemas.microsoft.com/office/drawing/2014/main" id="{19602B81-71A5-C8E5-2482-4470506D62DA}"/>
              </a:ext>
            </a:extLst>
          </p:cNvPr>
          <p:cNvSpPr/>
          <p:nvPr/>
        </p:nvSpPr>
        <p:spPr>
          <a:xfrm>
            <a:off x="2497706" y="7020335"/>
            <a:ext cx="72000" cy="72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楕円 261">
            <a:extLst>
              <a:ext uri="{FF2B5EF4-FFF2-40B4-BE49-F238E27FC236}">
                <a16:creationId xmlns:a16="http://schemas.microsoft.com/office/drawing/2014/main" id="{757C2060-0FBB-E1F5-70CA-42B5D5DAAA86}"/>
              </a:ext>
            </a:extLst>
          </p:cNvPr>
          <p:cNvSpPr/>
          <p:nvPr/>
        </p:nvSpPr>
        <p:spPr>
          <a:xfrm>
            <a:off x="1726915" y="8117045"/>
            <a:ext cx="36000" cy="36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3" name="コネクタ: カギ線 262">
            <a:extLst>
              <a:ext uri="{FF2B5EF4-FFF2-40B4-BE49-F238E27FC236}">
                <a16:creationId xmlns:a16="http://schemas.microsoft.com/office/drawing/2014/main" id="{24CA2AA8-D229-BF9F-F967-FA8D91D29EFB}"/>
              </a:ext>
            </a:extLst>
          </p:cNvPr>
          <p:cNvCxnSpPr>
            <a:cxnSpLocks/>
            <a:stCxn id="261" idx="6"/>
            <a:endCxn id="278" idx="0"/>
          </p:cNvCxnSpPr>
          <p:nvPr/>
        </p:nvCxnSpPr>
        <p:spPr>
          <a:xfrm>
            <a:off x="2569706" y="7056335"/>
            <a:ext cx="3272728" cy="1061337"/>
          </a:xfrm>
          <a:prstGeom prst="bentConnector2">
            <a:avLst/>
          </a:prstGeom>
          <a:ln w="127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4" name="楕円 263">
            <a:extLst>
              <a:ext uri="{FF2B5EF4-FFF2-40B4-BE49-F238E27FC236}">
                <a16:creationId xmlns:a16="http://schemas.microsoft.com/office/drawing/2014/main" id="{FBCAD8A4-1E77-F5F3-CAD0-C037840B9645}"/>
              </a:ext>
            </a:extLst>
          </p:cNvPr>
          <p:cNvSpPr/>
          <p:nvPr/>
        </p:nvSpPr>
        <p:spPr>
          <a:xfrm>
            <a:off x="1973674" y="5708578"/>
            <a:ext cx="72000" cy="72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5" name="楕円 264">
            <a:extLst>
              <a:ext uri="{FF2B5EF4-FFF2-40B4-BE49-F238E27FC236}">
                <a16:creationId xmlns:a16="http://schemas.microsoft.com/office/drawing/2014/main" id="{1F19D49B-082A-A69E-1A84-A1909D222455}"/>
              </a:ext>
            </a:extLst>
          </p:cNvPr>
          <p:cNvSpPr/>
          <p:nvPr/>
        </p:nvSpPr>
        <p:spPr>
          <a:xfrm>
            <a:off x="1710520" y="5917205"/>
            <a:ext cx="72000" cy="72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6" name="コネクタ: カギ線 265">
            <a:extLst>
              <a:ext uri="{FF2B5EF4-FFF2-40B4-BE49-F238E27FC236}">
                <a16:creationId xmlns:a16="http://schemas.microsoft.com/office/drawing/2014/main" id="{CABA9D44-DFF9-6B35-3580-A50FDB45B97B}"/>
              </a:ext>
            </a:extLst>
          </p:cNvPr>
          <p:cNvCxnSpPr>
            <a:cxnSpLocks/>
            <a:stCxn id="264" idx="4"/>
            <a:endCxn id="265" idx="6"/>
          </p:cNvCxnSpPr>
          <p:nvPr/>
        </p:nvCxnSpPr>
        <p:spPr>
          <a:xfrm rot="5400000">
            <a:off x="1809784" y="5753314"/>
            <a:ext cx="172627" cy="227154"/>
          </a:xfrm>
          <a:prstGeom prst="bentConnector2">
            <a:avLst/>
          </a:prstGeom>
          <a:ln w="9525">
            <a:solidFill>
              <a:srgbClr val="0070C0"/>
            </a:solidFill>
            <a:tailEnd type="arrow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7" name="コネクタ: カギ線 266">
            <a:extLst>
              <a:ext uri="{FF2B5EF4-FFF2-40B4-BE49-F238E27FC236}">
                <a16:creationId xmlns:a16="http://schemas.microsoft.com/office/drawing/2014/main" id="{316D2A50-D8AD-F8F1-0A60-8B75374DF006}"/>
              </a:ext>
            </a:extLst>
          </p:cNvPr>
          <p:cNvCxnSpPr>
            <a:cxnSpLocks/>
            <a:stCxn id="276" idx="4"/>
            <a:endCxn id="269" idx="6"/>
          </p:cNvCxnSpPr>
          <p:nvPr/>
        </p:nvCxnSpPr>
        <p:spPr>
          <a:xfrm rot="5400000">
            <a:off x="3202372" y="5758150"/>
            <a:ext cx="915725" cy="3282586"/>
          </a:xfrm>
          <a:prstGeom prst="bentConnector2">
            <a:avLst/>
          </a:prstGeom>
          <a:ln w="12700">
            <a:solidFill>
              <a:srgbClr val="00B0F0"/>
            </a:solidFill>
            <a:tailEnd type="arrow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8" name="楕円 267">
            <a:extLst>
              <a:ext uri="{FF2B5EF4-FFF2-40B4-BE49-F238E27FC236}">
                <a16:creationId xmlns:a16="http://schemas.microsoft.com/office/drawing/2014/main" id="{808E700D-302C-B2AF-CF30-BEF094EC9FAE}"/>
              </a:ext>
            </a:extLst>
          </p:cNvPr>
          <p:cNvSpPr/>
          <p:nvPr/>
        </p:nvSpPr>
        <p:spPr>
          <a:xfrm>
            <a:off x="4739151" y="6191141"/>
            <a:ext cx="72000" cy="72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9" name="楕円 268">
            <a:extLst>
              <a:ext uri="{FF2B5EF4-FFF2-40B4-BE49-F238E27FC236}">
                <a16:creationId xmlns:a16="http://schemas.microsoft.com/office/drawing/2014/main" id="{F6688E76-856D-3589-5878-EC1C8D62D60E}"/>
              </a:ext>
            </a:extLst>
          </p:cNvPr>
          <p:cNvSpPr/>
          <p:nvPr/>
        </p:nvSpPr>
        <p:spPr>
          <a:xfrm>
            <a:off x="1982941" y="7839306"/>
            <a:ext cx="36000" cy="36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0" name="コネクタ: カギ線 269">
            <a:extLst>
              <a:ext uri="{FF2B5EF4-FFF2-40B4-BE49-F238E27FC236}">
                <a16:creationId xmlns:a16="http://schemas.microsoft.com/office/drawing/2014/main" id="{5AF4A0AF-8453-53CB-61BD-3B4E1A63271C}"/>
              </a:ext>
            </a:extLst>
          </p:cNvPr>
          <p:cNvCxnSpPr>
            <a:cxnSpLocks/>
            <a:stCxn id="268" idx="6"/>
            <a:endCxn id="276" idx="0"/>
          </p:cNvCxnSpPr>
          <p:nvPr/>
        </p:nvCxnSpPr>
        <p:spPr>
          <a:xfrm>
            <a:off x="4811151" y="6227141"/>
            <a:ext cx="490376" cy="642440"/>
          </a:xfrm>
          <a:prstGeom prst="bentConnector2">
            <a:avLst/>
          </a:prstGeom>
          <a:ln w="1270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1" name="楕円 270">
            <a:extLst>
              <a:ext uri="{FF2B5EF4-FFF2-40B4-BE49-F238E27FC236}">
                <a16:creationId xmlns:a16="http://schemas.microsoft.com/office/drawing/2014/main" id="{51763B31-6F04-92DC-BF5A-37D4CDCB388F}"/>
              </a:ext>
            </a:extLst>
          </p:cNvPr>
          <p:cNvSpPr/>
          <p:nvPr/>
        </p:nvSpPr>
        <p:spPr>
          <a:xfrm>
            <a:off x="5266922" y="6050432"/>
            <a:ext cx="72000" cy="72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2" name="楕円 271">
            <a:extLst>
              <a:ext uri="{FF2B5EF4-FFF2-40B4-BE49-F238E27FC236}">
                <a16:creationId xmlns:a16="http://schemas.microsoft.com/office/drawing/2014/main" id="{0ADA5875-6942-522C-B6BB-90ECB426625F}"/>
              </a:ext>
            </a:extLst>
          </p:cNvPr>
          <p:cNvSpPr/>
          <p:nvPr/>
        </p:nvSpPr>
        <p:spPr>
          <a:xfrm>
            <a:off x="1733836" y="6870920"/>
            <a:ext cx="72000" cy="72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3" name="コネクタ: カギ線 272">
            <a:extLst>
              <a:ext uri="{FF2B5EF4-FFF2-40B4-BE49-F238E27FC236}">
                <a16:creationId xmlns:a16="http://schemas.microsoft.com/office/drawing/2014/main" id="{F00E016E-C346-C089-B5F2-20709397095D}"/>
              </a:ext>
            </a:extLst>
          </p:cNvPr>
          <p:cNvCxnSpPr>
            <a:cxnSpLocks/>
            <a:stCxn id="271" idx="4"/>
            <a:endCxn id="276" idx="0"/>
          </p:cNvCxnSpPr>
          <p:nvPr/>
        </p:nvCxnSpPr>
        <p:spPr>
          <a:xfrm rot="5400000">
            <a:off x="4928651" y="6495309"/>
            <a:ext cx="747149" cy="1395"/>
          </a:xfrm>
          <a:prstGeom prst="bentConnector3">
            <a:avLst>
              <a:gd name="adj1" fmla="val 50000"/>
            </a:avLst>
          </a:prstGeom>
          <a:ln w="1270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4" name="コネクタ: カギ線 273">
            <a:extLst>
              <a:ext uri="{FF2B5EF4-FFF2-40B4-BE49-F238E27FC236}">
                <a16:creationId xmlns:a16="http://schemas.microsoft.com/office/drawing/2014/main" id="{D833065D-7F06-848F-1ABA-2184FC0B345B}"/>
              </a:ext>
            </a:extLst>
          </p:cNvPr>
          <p:cNvCxnSpPr>
            <a:cxnSpLocks/>
            <a:stCxn id="276" idx="2"/>
            <a:endCxn id="272" idx="6"/>
          </p:cNvCxnSpPr>
          <p:nvPr/>
        </p:nvCxnSpPr>
        <p:spPr>
          <a:xfrm rot="10800000" flipV="1">
            <a:off x="1805837" y="6905580"/>
            <a:ext cx="3459691" cy="1339"/>
          </a:xfrm>
          <a:prstGeom prst="bentConnector3">
            <a:avLst>
              <a:gd name="adj1" fmla="val 50000"/>
            </a:avLst>
          </a:prstGeom>
          <a:ln w="12700">
            <a:solidFill>
              <a:srgbClr val="00B0F0"/>
            </a:solidFill>
            <a:tailEnd type="arrow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5" name="コネクタ: カギ線 274">
            <a:extLst>
              <a:ext uri="{FF2B5EF4-FFF2-40B4-BE49-F238E27FC236}">
                <a16:creationId xmlns:a16="http://schemas.microsoft.com/office/drawing/2014/main" id="{0FEBA857-EB00-B2E5-B7F2-BEF16FA42DA4}"/>
              </a:ext>
            </a:extLst>
          </p:cNvPr>
          <p:cNvCxnSpPr>
            <a:cxnSpLocks/>
            <a:stCxn id="276" idx="4"/>
            <a:endCxn id="245" idx="6"/>
          </p:cNvCxnSpPr>
          <p:nvPr/>
        </p:nvCxnSpPr>
        <p:spPr>
          <a:xfrm rot="5400000">
            <a:off x="2247219" y="7023735"/>
            <a:ext cx="3136462" cy="2972155"/>
          </a:xfrm>
          <a:prstGeom prst="bentConnector2">
            <a:avLst/>
          </a:prstGeom>
          <a:ln w="12700">
            <a:solidFill>
              <a:srgbClr val="00B0F0"/>
            </a:solidFill>
            <a:tailEnd type="arrow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6" name="楕円 275">
            <a:extLst>
              <a:ext uri="{FF2B5EF4-FFF2-40B4-BE49-F238E27FC236}">
                <a16:creationId xmlns:a16="http://schemas.microsoft.com/office/drawing/2014/main" id="{08AD3EEF-ECAD-4031-12F9-26BC56BAD718}"/>
              </a:ext>
            </a:extLst>
          </p:cNvPr>
          <p:cNvSpPr/>
          <p:nvPr/>
        </p:nvSpPr>
        <p:spPr>
          <a:xfrm>
            <a:off x="5265527" y="6869581"/>
            <a:ext cx="72000" cy="72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7" name="楕円 276">
            <a:extLst>
              <a:ext uri="{FF2B5EF4-FFF2-40B4-BE49-F238E27FC236}">
                <a16:creationId xmlns:a16="http://schemas.microsoft.com/office/drawing/2014/main" id="{EF08CD59-9150-3E29-3880-575B4A49A719}"/>
              </a:ext>
            </a:extLst>
          </p:cNvPr>
          <p:cNvSpPr/>
          <p:nvPr/>
        </p:nvSpPr>
        <p:spPr>
          <a:xfrm>
            <a:off x="4237278" y="6605342"/>
            <a:ext cx="72000" cy="72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8" name="楕円 277">
            <a:extLst>
              <a:ext uri="{FF2B5EF4-FFF2-40B4-BE49-F238E27FC236}">
                <a16:creationId xmlns:a16="http://schemas.microsoft.com/office/drawing/2014/main" id="{A40140D9-F49E-7D52-9D4B-947DF8BB5C6D}"/>
              </a:ext>
            </a:extLst>
          </p:cNvPr>
          <p:cNvSpPr/>
          <p:nvPr/>
        </p:nvSpPr>
        <p:spPr>
          <a:xfrm>
            <a:off x="5806434" y="8117672"/>
            <a:ext cx="72000" cy="72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9" name="コネクタ: カギ線 278">
            <a:extLst>
              <a:ext uri="{FF2B5EF4-FFF2-40B4-BE49-F238E27FC236}">
                <a16:creationId xmlns:a16="http://schemas.microsoft.com/office/drawing/2014/main" id="{26A930AB-ABAB-23C3-A16D-CACEE77152DA}"/>
              </a:ext>
            </a:extLst>
          </p:cNvPr>
          <p:cNvCxnSpPr>
            <a:cxnSpLocks/>
            <a:stCxn id="254" idx="6"/>
            <a:endCxn id="278" idx="4"/>
          </p:cNvCxnSpPr>
          <p:nvPr/>
        </p:nvCxnSpPr>
        <p:spPr>
          <a:xfrm flipV="1">
            <a:off x="2338791" y="8189672"/>
            <a:ext cx="3503643" cy="5164042"/>
          </a:xfrm>
          <a:prstGeom prst="bentConnector2">
            <a:avLst/>
          </a:prstGeom>
          <a:ln w="952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0" name="楕円 279">
            <a:extLst>
              <a:ext uri="{FF2B5EF4-FFF2-40B4-BE49-F238E27FC236}">
                <a16:creationId xmlns:a16="http://schemas.microsoft.com/office/drawing/2014/main" id="{3B124B06-D76F-AE62-C750-5263563754F4}"/>
              </a:ext>
            </a:extLst>
          </p:cNvPr>
          <p:cNvSpPr/>
          <p:nvPr/>
        </p:nvSpPr>
        <p:spPr>
          <a:xfrm>
            <a:off x="6349461" y="6606193"/>
            <a:ext cx="72000" cy="72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1" name="コネクタ: カギ線 280">
            <a:extLst>
              <a:ext uri="{FF2B5EF4-FFF2-40B4-BE49-F238E27FC236}">
                <a16:creationId xmlns:a16="http://schemas.microsoft.com/office/drawing/2014/main" id="{4C5340D9-4DF9-1165-4542-B82F7A207A3D}"/>
              </a:ext>
            </a:extLst>
          </p:cNvPr>
          <p:cNvCxnSpPr>
            <a:cxnSpLocks/>
            <a:stCxn id="277" idx="6"/>
            <a:endCxn id="280" idx="2"/>
          </p:cNvCxnSpPr>
          <p:nvPr/>
        </p:nvCxnSpPr>
        <p:spPr>
          <a:xfrm>
            <a:off x="4309278" y="6641342"/>
            <a:ext cx="2040183" cy="851"/>
          </a:xfrm>
          <a:prstGeom prst="bentConnector3">
            <a:avLst>
              <a:gd name="adj1" fmla="val 50000"/>
            </a:avLst>
          </a:prstGeom>
          <a:ln w="127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2" name="コネクタ: カギ線 281">
            <a:extLst>
              <a:ext uri="{FF2B5EF4-FFF2-40B4-BE49-F238E27FC236}">
                <a16:creationId xmlns:a16="http://schemas.microsoft.com/office/drawing/2014/main" id="{6FDE4510-8781-DE69-8C35-468794185A97}"/>
              </a:ext>
            </a:extLst>
          </p:cNvPr>
          <p:cNvCxnSpPr>
            <a:cxnSpLocks/>
            <a:stCxn id="278" idx="2"/>
            <a:endCxn id="262" idx="6"/>
          </p:cNvCxnSpPr>
          <p:nvPr/>
        </p:nvCxnSpPr>
        <p:spPr>
          <a:xfrm rot="10800000">
            <a:off x="1762916" y="8135046"/>
            <a:ext cx="4043519" cy="18627"/>
          </a:xfrm>
          <a:prstGeom prst="bentConnector3">
            <a:avLst>
              <a:gd name="adj1" fmla="val 50000"/>
            </a:avLst>
          </a:prstGeom>
          <a:ln w="12700">
            <a:solidFill>
              <a:srgbClr val="00B050"/>
            </a:solidFill>
            <a:tailEnd type="arrow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3" name="コネクタ: カギ線 282">
            <a:extLst>
              <a:ext uri="{FF2B5EF4-FFF2-40B4-BE49-F238E27FC236}">
                <a16:creationId xmlns:a16="http://schemas.microsoft.com/office/drawing/2014/main" id="{A45D2F0B-EA9C-74DB-9122-B13299DF05D9}"/>
              </a:ext>
            </a:extLst>
          </p:cNvPr>
          <p:cNvCxnSpPr>
            <a:cxnSpLocks/>
            <a:stCxn id="280" idx="4"/>
            <a:endCxn id="246" idx="6"/>
          </p:cNvCxnSpPr>
          <p:nvPr/>
        </p:nvCxnSpPr>
        <p:spPr>
          <a:xfrm rot="5400000">
            <a:off x="1134238" y="7935392"/>
            <a:ext cx="6508422" cy="3994024"/>
          </a:xfrm>
          <a:prstGeom prst="bentConnector2">
            <a:avLst/>
          </a:prstGeom>
          <a:ln w="12700">
            <a:solidFill>
              <a:srgbClr val="0070C0"/>
            </a:solidFill>
            <a:tailEnd type="arrow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コネクタ: カギ線 301">
            <a:extLst>
              <a:ext uri="{FF2B5EF4-FFF2-40B4-BE49-F238E27FC236}">
                <a16:creationId xmlns:a16="http://schemas.microsoft.com/office/drawing/2014/main" id="{8A61412B-30FD-1A92-9C65-B657131EDDE8}"/>
              </a:ext>
            </a:extLst>
          </p:cNvPr>
          <p:cNvCxnSpPr>
            <a:cxnSpLocks/>
            <a:stCxn id="234" idx="2"/>
            <a:endCxn id="243" idx="6"/>
          </p:cNvCxnSpPr>
          <p:nvPr/>
        </p:nvCxnSpPr>
        <p:spPr>
          <a:xfrm rot="10800000">
            <a:off x="2180849" y="11427452"/>
            <a:ext cx="2494757" cy="2821"/>
          </a:xfrm>
          <a:prstGeom prst="bentConnector3">
            <a:avLst>
              <a:gd name="adj1" fmla="val 50000"/>
            </a:avLst>
          </a:prstGeom>
          <a:ln w="9525">
            <a:solidFill>
              <a:srgbClr val="00B050"/>
            </a:solidFill>
            <a:tailEnd type="arrow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133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</TotalTime>
  <Words>686</Words>
  <Application>Microsoft Office PowerPoint</Application>
  <PresentationFormat>ユーザー設定</PresentationFormat>
  <Paragraphs>241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Meiryo UI</vt:lpstr>
      <vt:lpstr>Aptos</vt:lpstr>
      <vt:lpstr>Aptos Display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貴哲 山岡</dc:creator>
  <cp:lastModifiedBy>貴哲 山岡</cp:lastModifiedBy>
  <cp:revision>3</cp:revision>
  <dcterms:created xsi:type="dcterms:W3CDTF">2024-03-30T08:11:49Z</dcterms:created>
  <dcterms:modified xsi:type="dcterms:W3CDTF">2024-03-31T01:53:43Z</dcterms:modified>
</cp:coreProperties>
</file>