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49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CA3D30-4DDA-C19E-3071-535D93FBA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7524ACB-53D7-6209-69BF-CA4D24351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ACACC8-AEF1-03FF-AA43-CB3F31A1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A6AC-5978-4E1E-A589-145AE2C55CF9}" type="datetimeFigureOut">
              <a:rPr kumimoji="1" lang="ja-JP" altLang="en-US" smtClean="0"/>
              <a:t>2023/6/11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E69257-531B-A2BA-0A9B-774E1A6A5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F551C8-521C-ACE1-8A3D-DC28E02F3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D936-0394-4D2F-8C68-7F2ED77E5D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6796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9B39F4-1468-BBEB-C32F-FDC819BDC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B348D7A-12AE-8848-B26C-E3206CEFF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B26FC5-5131-2FD2-9B4F-11DE42F3B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A6AC-5978-4E1E-A589-145AE2C55CF9}" type="datetimeFigureOut">
              <a:rPr kumimoji="1" lang="ja-JP" altLang="en-US" smtClean="0"/>
              <a:t>2023/6/11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77F7D1-93D1-D494-B7BA-6B0059444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DBB2D4-FEAB-606B-787E-48CBCC9AC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D936-0394-4D2F-8C68-7F2ED77E5D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164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66BFFE3-C589-285A-63F7-76E0DE5E76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D42EE2-2850-7977-039D-BB322F262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2A4DCA-7E5A-98E3-08E7-8FD746BA2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A6AC-5978-4E1E-A589-145AE2C55CF9}" type="datetimeFigureOut">
              <a:rPr kumimoji="1" lang="ja-JP" altLang="en-US" smtClean="0"/>
              <a:t>2023/6/11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A988CF-D9D2-679A-E909-4EC10EDBA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6DFBB3-6687-0D14-06D6-E878DB92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D936-0394-4D2F-8C68-7F2ED77E5D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78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7606C2-CC18-4944-3427-578EE7473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825AAA-60FA-1F70-DB67-523F65849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CE7645-B165-82D2-3C2F-A6661B5A3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A6AC-5978-4E1E-A589-145AE2C55CF9}" type="datetimeFigureOut">
              <a:rPr kumimoji="1" lang="ja-JP" altLang="en-US" smtClean="0"/>
              <a:t>2023/6/11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6AD446-C2D2-8258-2F34-F3B678DC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49F006-43DB-E6FC-721E-8A514C288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D936-0394-4D2F-8C68-7F2ED77E5D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019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B8670E-12DF-CD63-E4B5-CD37BBBB5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3C4EB7-A46A-36FB-9668-F4D178E6A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C364B8-02A3-65C1-F7DD-23BFA643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A6AC-5978-4E1E-A589-145AE2C55CF9}" type="datetimeFigureOut">
              <a:rPr kumimoji="1" lang="ja-JP" altLang="en-US" smtClean="0"/>
              <a:t>2023/6/11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66B915-70E4-F6B2-B9C1-99350F727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21FCA1-DE26-BC57-12E9-6D68D957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D936-0394-4D2F-8C68-7F2ED77E5D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1042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79D391-992E-5E95-8546-7EAF941C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635F63-6E8E-CCE1-7602-D314FCEAD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47410B-5AC4-E64B-6F81-40DB320F2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7AD6353-0FBB-69F8-F170-59194E7B5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A6AC-5978-4E1E-A589-145AE2C55CF9}" type="datetimeFigureOut">
              <a:rPr kumimoji="1" lang="ja-JP" altLang="en-US" smtClean="0"/>
              <a:t>2023/6/11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A1CF77-B910-D62C-E8FB-58AA48F6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F1F68E-C11E-E838-47FC-429DEB4B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D936-0394-4D2F-8C68-7F2ED77E5D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609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D89D30-B4FF-BAD3-9E18-98C0F9A94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148991-4065-0DE1-BE9C-FB6AA4B44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1733A9D-52D6-FB1D-43B6-6B9A958A3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C4A2102-C835-AB87-5247-05559DDE9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01A9F2B-0283-4E6A-63DF-C1F718289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4160A29-42C4-2853-B0FB-320FEC36C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A6AC-5978-4E1E-A589-145AE2C55CF9}" type="datetimeFigureOut">
              <a:rPr kumimoji="1" lang="ja-JP" altLang="en-US" smtClean="0"/>
              <a:t>2023/6/11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A8F96D4-1BB9-3A8D-38FA-31D8A75F6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22E6AFF-8B6F-F09E-1B59-E9341833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D936-0394-4D2F-8C68-7F2ED77E5D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3660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D4A179-726F-0EEE-6EF2-820948C12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02392B8-0D44-C933-1A73-B8DEF92A1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A6AC-5978-4E1E-A589-145AE2C55CF9}" type="datetimeFigureOut">
              <a:rPr kumimoji="1" lang="ja-JP" altLang="en-US" smtClean="0"/>
              <a:t>2023/6/11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2F7D26A-E3D2-A91B-90DF-DEBA9D54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83132C-CF41-4BDF-1E31-5166E342E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D936-0394-4D2F-8C68-7F2ED77E5D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56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62A7164-7180-DFA4-8618-3ABB51C47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A6AC-5978-4E1E-A589-145AE2C55CF9}" type="datetimeFigureOut">
              <a:rPr kumimoji="1" lang="ja-JP" altLang="en-US" smtClean="0"/>
              <a:t>2023/6/11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0A9C67A-F68C-2203-1107-1B411700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98D65F9-CE04-ED27-03F2-3B1D048EC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D936-0394-4D2F-8C68-7F2ED77E5D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70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F01207-5234-8B65-373C-EC250D162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128CD4-9360-BDEF-5FF9-9FF50F9D5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DC77E28-6050-636D-A992-F9561274A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BC8BC3-6751-A146-1FDA-07217A70C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A6AC-5978-4E1E-A589-145AE2C55CF9}" type="datetimeFigureOut">
              <a:rPr kumimoji="1" lang="ja-JP" altLang="en-US" smtClean="0"/>
              <a:t>2023/6/11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2133E8-4634-4C0A-EB86-A5094FAD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4B81D9-F53A-FFF4-815C-6CC53CEC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D936-0394-4D2F-8C68-7F2ED77E5D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288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846014-714D-9EC0-EEB7-E753EFDE1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3EBC9E9-E056-BCF6-CF8F-7E700220AF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C11FAB-9225-02BF-9C1E-C272B56FD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487CE1-7ABC-26AD-CB9E-BA3C39AE8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A6AC-5978-4E1E-A589-145AE2C55CF9}" type="datetimeFigureOut">
              <a:rPr kumimoji="1" lang="ja-JP" altLang="en-US" smtClean="0"/>
              <a:t>2023/6/11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4D052A5-956A-9812-D55A-168D8A676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E56E98-C6E1-49B1-BCCA-4B4E4D6D3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D936-0394-4D2F-8C68-7F2ED77E5D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073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70F80C2-37CE-A844-36C4-53C9B17DB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1E74C2-A774-92D1-EAA9-74CE47115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86F40F-780A-671D-4E6A-E8051CB1A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BA6AC-5978-4E1E-A589-145AE2C55CF9}" type="datetimeFigureOut">
              <a:rPr kumimoji="1" lang="ja-JP" altLang="en-US" smtClean="0"/>
              <a:t>2023/6/11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920F82-4D76-3CDC-BB80-DF5401BEA0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FAF065-08A5-259C-80D4-66ADF86A3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1D936-0394-4D2F-8C68-7F2ED77E5D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893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2B649BD-57C9-5B0B-B681-888611B4C721}"/>
              </a:ext>
            </a:extLst>
          </p:cNvPr>
          <p:cNvSpPr/>
          <p:nvPr/>
        </p:nvSpPr>
        <p:spPr>
          <a:xfrm>
            <a:off x="4584508" y="745239"/>
            <a:ext cx="111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solidFill>
                  <a:schemeClr val="tx1"/>
                </a:solidFill>
              </a:rPr>
              <a:t>ping_client</a:t>
            </a:r>
            <a:r>
              <a:rPr lang="en-US" altLang="ja-JP" sz="1000" err="1">
                <a:solidFill>
                  <a:schemeClr val="tx1"/>
                </a:solidFill>
              </a:rPr>
              <a:t>.c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0E51817-028D-5C97-8478-D7FACDCA2921}"/>
              </a:ext>
            </a:extLst>
          </p:cNvPr>
          <p:cNvSpPr/>
          <p:nvPr/>
        </p:nvSpPr>
        <p:spPr>
          <a:xfrm>
            <a:off x="4584508" y="3556873"/>
            <a:ext cx="111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solidFill>
                  <a:schemeClr val="tx1"/>
                </a:solidFill>
              </a:rPr>
              <a:t>ping_server.c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BB878F0-8402-1433-EE66-DFDFEC4FF05B}"/>
              </a:ext>
            </a:extLst>
          </p:cNvPr>
          <p:cNvSpPr/>
          <p:nvPr/>
        </p:nvSpPr>
        <p:spPr>
          <a:xfrm>
            <a:off x="6297365" y="1310061"/>
            <a:ext cx="111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err="1">
                <a:solidFill>
                  <a:schemeClr val="accent2"/>
                </a:solidFill>
              </a:rPr>
              <a:t>p</a:t>
            </a:r>
            <a:r>
              <a:rPr kumimoji="1" lang="en-US" altLang="ja-JP" sz="1000" err="1">
                <a:solidFill>
                  <a:schemeClr val="accent2"/>
                </a:solidFill>
              </a:rPr>
              <a:t>ing_clnt.o</a:t>
            </a:r>
            <a:endParaRPr kumimoji="1" lang="ja-JP" altLang="en-US" sz="1000">
              <a:solidFill>
                <a:schemeClr val="accent2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9040180-B83B-4593-9A9B-F3B80158BDD1}"/>
              </a:ext>
            </a:extLst>
          </p:cNvPr>
          <p:cNvSpPr/>
          <p:nvPr/>
        </p:nvSpPr>
        <p:spPr>
          <a:xfrm>
            <a:off x="6297365" y="745239"/>
            <a:ext cx="111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solidFill>
                  <a:schemeClr val="accent2"/>
                </a:solidFill>
              </a:rPr>
              <a:t>ping_client</a:t>
            </a:r>
            <a:r>
              <a:rPr lang="en-US" altLang="ja-JP" sz="1000" err="1">
                <a:solidFill>
                  <a:schemeClr val="accent2"/>
                </a:solidFill>
              </a:rPr>
              <a:t>.o</a:t>
            </a:r>
            <a:endParaRPr kumimoji="1" lang="ja-JP" altLang="en-US" sz="1000">
              <a:solidFill>
                <a:schemeClr val="accent2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49EB460-2B79-C7FA-818A-61D0FA3B9DD2}"/>
              </a:ext>
            </a:extLst>
          </p:cNvPr>
          <p:cNvSpPr/>
          <p:nvPr/>
        </p:nvSpPr>
        <p:spPr>
          <a:xfrm>
            <a:off x="6297365" y="3556873"/>
            <a:ext cx="111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solidFill>
                  <a:schemeClr val="accent2"/>
                </a:solidFill>
              </a:rPr>
              <a:t>ping_server.o</a:t>
            </a:r>
            <a:endParaRPr kumimoji="1" lang="ja-JP" altLang="en-US" sz="1000">
              <a:solidFill>
                <a:schemeClr val="accent2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36BAE50-1617-CAA7-C9BF-75E1BB02CDF2}"/>
              </a:ext>
            </a:extLst>
          </p:cNvPr>
          <p:cNvSpPr/>
          <p:nvPr/>
        </p:nvSpPr>
        <p:spPr>
          <a:xfrm>
            <a:off x="6297365" y="2989768"/>
            <a:ext cx="111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err="1">
                <a:solidFill>
                  <a:schemeClr val="accent2"/>
                </a:solidFill>
              </a:rPr>
              <a:t>p</a:t>
            </a:r>
            <a:r>
              <a:rPr kumimoji="1" lang="en-US" altLang="ja-JP" sz="1000" err="1">
                <a:solidFill>
                  <a:schemeClr val="accent2"/>
                </a:solidFill>
              </a:rPr>
              <a:t>ing_svc.o</a:t>
            </a:r>
            <a:endParaRPr kumimoji="1" lang="ja-JP" altLang="en-US" sz="1000">
              <a:solidFill>
                <a:schemeClr val="accent2"/>
              </a:solidFill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64EBD18-A00E-03D7-4B30-54806C7228FC}"/>
              </a:ext>
            </a:extLst>
          </p:cNvPr>
          <p:cNvCxnSpPr>
            <a:cxnSpLocks/>
            <a:stCxn id="3" idx="3"/>
            <a:endCxn id="81" idx="1"/>
          </p:cNvCxnSpPr>
          <p:nvPr/>
        </p:nvCxnSpPr>
        <p:spPr>
          <a:xfrm flipV="1">
            <a:off x="1434791" y="1403519"/>
            <a:ext cx="1712294" cy="752986"/>
          </a:xfrm>
          <a:prstGeom prst="bentConnector3">
            <a:avLst>
              <a:gd name="adj1" fmla="val 542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7C11D57D-1824-38C1-88BD-488732F12483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5700508" y="925239"/>
            <a:ext cx="596857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25F969BD-399F-8BC3-7C69-3A367497DAB3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4260249" y="1490061"/>
            <a:ext cx="203711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CD1CC265-0324-E532-417C-A8FF0DE5FC79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4260249" y="2346769"/>
            <a:ext cx="203711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27D91FFB-7F76-7C08-0B8E-B07936016771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4260249" y="3169768"/>
            <a:ext cx="203711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051117F-6DE3-D98A-2DFD-D934C147425A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5700508" y="3736873"/>
            <a:ext cx="596857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4792761B-71EA-CAFC-7E1E-4293255E7E53}"/>
              </a:ext>
            </a:extLst>
          </p:cNvPr>
          <p:cNvCxnSpPr>
            <a:cxnSpLocks/>
            <a:stCxn id="21" idx="3"/>
            <a:endCxn id="73" idx="1"/>
          </p:cNvCxnSpPr>
          <p:nvPr/>
        </p:nvCxnSpPr>
        <p:spPr>
          <a:xfrm>
            <a:off x="1434791" y="2441433"/>
            <a:ext cx="1712294" cy="829054"/>
          </a:xfrm>
          <a:prstGeom prst="bentConnector3">
            <a:avLst>
              <a:gd name="adj1" fmla="val 797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EDEC3863-7877-4004-7267-11548C20FD8A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1434791" y="2346457"/>
            <a:ext cx="1709458" cy="3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7321646C-8CD5-2D7E-F171-189FEE0D809C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1434791" y="1956244"/>
            <a:ext cx="312933" cy="29523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75AB9D9B-A30B-F5F5-65FD-031975E0119A}"/>
              </a:ext>
            </a:extLst>
          </p:cNvPr>
          <p:cNvCxnSpPr>
            <a:cxnSpLocks/>
            <a:stCxn id="123" idx="3"/>
            <a:endCxn id="6" idx="1"/>
          </p:cNvCxnSpPr>
          <p:nvPr/>
        </p:nvCxnSpPr>
        <p:spPr>
          <a:xfrm flipV="1">
            <a:off x="2860328" y="925239"/>
            <a:ext cx="1724180" cy="888035"/>
          </a:xfrm>
          <a:prstGeom prst="bentConnector3">
            <a:avLst>
              <a:gd name="adj1" fmla="val 3884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A6D264EE-9E28-96FB-8A61-AE0AC7F39DA9}"/>
              </a:ext>
            </a:extLst>
          </p:cNvPr>
          <p:cNvCxnSpPr>
            <a:cxnSpLocks/>
            <a:stCxn id="125" idx="3"/>
            <a:endCxn id="76" idx="1"/>
          </p:cNvCxnSpPr>
          <p:nvPr/>
        </p:nvCxnSpPr>
        <p:spPr>
          <a:xfrm flipV="1">
            <a:off x="2860328" y="1600635"/>
            <a:ext cx="286757" cy="28387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CEFEB23F-40FD-C076-2C42-ABB1BA376F77}"/>
              </a:ext>
            </a:extLst>
          </p:cNvPr>
          <p:cNvCxnSpPr>
            <a:cxnSpLocks/>
            <a:stCxn id="126" idx="3"/>
            <a:endCxn id="78" idx="1"/>
          </p:cNvCxnSpPr>
          <p:nvPr/>
        </p:nvCxnSpPr>
        <p:spPr>
          <a:xfrm>
            <a:off x="2860328" y="1955738"/>
            <a:ext cx="286757" cy="28586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43E1D755-CCF5-D297-6BA2-FF4FE2F1735C}"/>
              </a:ext>
            </a:extLst>
          </p:cNvPr>
          <p:cNvCxnSpPr>
            <a:cxnSpLocks/>
            <a:stCxn id="127" idx="3"/>
            <a:endCxn id="75" idx="1"/>
          </p:cNvCxnSpPr>
          <p:nvPr/>
        </p:nvCxnSpPr>
        <p:spPr>
          <a:xfrm>
            <a:off x="2860328" y="2026970"/>
            <a:ext cx="286757" cy="1054733"/>
          </a:xfrm>
          <a:prstGeom prst="bentConnector3">
            <a:avLst>
              <a:gd name="adj1" fmla="val 36136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FB4A6D51-AFBC-DADF-8B96-53B433735390}"/>
              </a:ext>
            </a:extLst>
          </p:cNvPr>
          <p:cNvCxnSpPr>
            <a:cxnSpLocks/>
            <a:stCxn id="128" idx="3"/>
            <a:endCxn id="8" idx="1"/>
          </p:cNvCxnSpPr>
          <p:nvPr/>
        </p:nvCxnSpPr>
        <p:spPr>
          <a:xfrm>
            <a:off x="2860328" y="2098202"/>
            <a:ext cx="1724180" cy="1638671"/>
          </a:xfrm>
          <a:prstGeom prst="bentConnector3">
            <a:avLst>
              <a:gd name="adj1" fmla="val 25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17C3F761-1B33-E7EC-1629-F946078B4F22}"/>
              </a:ext>
            </a:extLst>
          </p:cNvPr>
          <p:cNvCxnSpPr>
            <a:cxnSpLocks/>
            <a:stCxn id="14" idx="3"/>
            <a:endCxn id="65" idx="1"/>
          </p:cNvCxnSpPr>
          <p:nvPr/>
        </p:nvCxnSpPr>
        <p:spPr>
          <a:xfrm>
            <a:off x="7413365" y="925239"/>
            <a:ext cx="575012" cy="422187"/>
          </a:xfrm>
          <a:prstGeom prst="bentConnector3">
            <a:avLst>
              <a:gd name="adj1" fmla="val 5000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7B261718-436C-2B6F-71AA-7B4A27BA352E}"/>
              </a:ext>
            </a:extLst>
          </p:cNvPr>
          <p:cNvCxnSpPr>
            <a:cxnSpLocks/>
            <a:stCxn id="13" idx="3"/>
            <a:endCxn id="66" idx="1"/>
          </p:cNvCxnSpPr>
          <p:nvPr/>
        </p:nvCxnSpPr>
        <p:spPr>
          <a:xfrm>
            <a:off x="7413365" y="1490061"/>
            <a:ext cx="57720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AD2EEBD7-5E2F-5F5E-10B2-B46A3456131A}"/>
              </a:ext>
            </a:extLst>
          </p:cNvPr>
          <p:cNvCxnSpPr>
            <a:cxnSpLocks/>
            <a:stCxn id="122" idx="3"/>
            <a:endCxn id="69" idx="1"/>
          </p:cNvCxnSpPr>
          <p:nvPr/>
        </p:nvCxnSpPr>
        <p:spPr>
          <a:xfrm flipV="1">
            <a:off x="7416331" y="1625504"/>
            <a:ext cx="576378" cy="615260"/>
          </a:xfrm>
          <a:prstGeom prst="bentConnector3">
            <a:avLst>
              <a:gd name="adj1" fmla="val 5000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9CB107B8-1F38-7CAD-DEF4-684F18C0F8CE}"/>
              </a:ext>
            </a:extLst>
          </p:cNvPr>
          <p:cNvCxnSpPr>
            <a:cxnSpLocks/>
            <a:stCxn id="120" idx="3"/>
            <a:endCxn id="70" idx="1"/>
          </p:cNvCxnSpPr>
          <p:nvPr/>
        </p:nvCxnSpPr>
        <p:spPr>
          <a:xfrm>
            <a:off x="7415473" y="2434289"/>
            <a:ext cx="572905" cy="597924"/>
          </a:xfrm>
          <a:prstGeom prst="bentConnector3">
            <a:avLst>
              <a:gd name="adj1" fmla="val 5000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B5BF9189-3A6E-BFAA-C9E6-C8153860BEE8}"/>
              </a:ext>
            </a:extLst>
          </p:cNvPr>
          <p:cNvCxnSpPr>
            <a:cxnSpLocks/>
            <a:stCxn id="17" idx="3"/>
            <a:endCxn id="67" idx="1"/>
          </p:cNvCxnSpPr>
          <p:nvPr/>
        </p:nvCxnSpPr>
        <p:spPr>
          <a:xfrm>
            <a:off x="7413365" y="3169768"/>
            <a:ext cx="57720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2C2EC729-9D3A-74BA-BD26-5571677B59FF}"/>
              </a:ext>
            </a:extLst>
          </p:cNvPr>
          <p:cNvCxnSpPr>
            <a:cxnSpLocks/>
            <a:stCxn id="15" idx="3"/>
            <a:endCxn id="72" idx="1"/>
          </p:cNvCxnSpPr>
          <p:nvPr/>
        </p:nvCxnSpPr>
        <p:spPr>
          <a:xfrm flipV="1">
            <a:off x="7413365" y="3310292"/>
            <a:ext cx="575010" cy="426581"/>
          </a:xfrm>
          <a:prstGeom prst="bentConnector3">
            <a:avLst>
              <a:gd name="adj1" fmla="val 5000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吹き出し: 線 100">
            <a:extLst>
              <a:ext uri="{FF2B5EF4-FFF2-40B4-BE49-F238E27FC236}">
                <a16:creationId xmlns:a16="http://schemas.microsoft.com/office/drawing/2014/main" id="{AFA99B2F-3C5C-D33D-14A8-B357DFFE5864}"/>
              </a:ext>
            </a:extLst>
          </p:cNvPr>
          <p:cNvSpPr/>
          <p:nvPr/>
        </p:nvSpPr>
        <p:spPr>
          <a:xfrm>
            <a:off x="5099441" y="203018"/>
            <a:ext cx="1088866" cy="362222"/>
          </a:xfrm>
          <a:prstGeom prst="borderCallout1">
            <a:avLst>
              <a:gd name="adj1" fmla="val 127876"/>
              <a:gd name="adj2" fmla="val 62960"/>
              <a:gd name="adj3" fmla="val 198843"/>
              <a:gd name="adj4" fmla="val 71414"/>
            </a:avLst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>
                <a:solidFill>
                  <a:schemeClr val="tx1"/>
                </a:solidFill>
              </a:rPr>
              <a:t>コンパイル処理</a:t>
            </a:r>
          </a:p>
        </p:txBody>
      </p:sp>
      <p:sp>
        <p:nvSpPr>
          <p:cNvPr id="102" name="吹き出し: 線 101">
            <a:extLst>
              <a:ext uri="{FF2B5EF4-FFF2-40B4-BE49-F238E27FC236}">
                <a16:creationId xmlns:a16="http://schemas.microsoft.com/office/drawing/2014/main" id="{0B06116F-8579-4C41-1845-E8C547777A54}"/>
              </a:ext>
            </a:extLst>
          </p:cNvPr>
          <p:cNvSpPr/>
          <p:nvPr/>
        </p:nvSpPr>
        <p:spPr>
          <a:xfrm>
            <a:off x="7565815" y="477128"/>
            <a:ext cx="1088866" cy="362222"/>
          </a:xfrm>
          <a:prstGeom prst="borderCallout1">
            <a:avLst>
              <a:gd name="adj1" fmla="val 110315"/>
              <a:gd name="adj2" fmla="val 52737"/>
              <a:gd name="adj3" fmla="val 193425"/>
              <a:gd name="adj4" fmla="val 1769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>
                <a:solidFill>
                  <a:schemeClr val="tx1"/>
                </a:solidFill>
              </a:rPr>
              <a:t>リンク処理</a:t>
            </a:r>
          </a:p>
        </p:txBody>
      </p:sp>
      <p:sp>
        <p:nvSpPr>
          <p:cNvPr id="112" name="吹き出し: 線 111">
            <a:extLst>
              <a:ext uri="{FF2B5EF4-FFF2-40B4-BE49-F238E27FC236}">
                <a16:creationId xmlns:a16="http://schemas.microsoft.com/office/drawing/2014/main" id="{58B2E15E-C820-19AF-1204-0208C5CB9614}"/>
              </a:ext>
            </a:extLst>
          </p:cNvPr>
          <p:cNvSpPr/>
          <p:nvPr/>
        </p:nvSpPr>
        <p:spPr>
          <a:xfrm>
            <a:off x="829070" y="807601"/>
            <a:ext cx="1128325" cy="362222"/>
          </a:xfrm>
          <a:prstGeom prst="borderCallout1">
            <a:avLst>
              <a:gd name="adj1" fmla="val 101580"/>
              <a:gd name="adj2" fmla="val 54518"/>
              <a:gd name="adj3" fmla="val 165021"/>
              <a:gd name="adj4" fmla="val 85026"/>
            </a:avLst>
          </a:prstGeom>
          <a:solidFill>
            <a:srgbClr val="FFB3B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err="1">
                <a:solidFill>
                  <a:schemeClr val="tx1"/>
                </a:solidFill>
              </a:rPr>
              <a:t>rpcgen</a:t>
            </a:r>
            <a:r>
              <a:rPr lang="ja-JP" altLang="en-US" sz="1000">
                <a:solidFill>
                  <a:schemeClr val="tx1"/>
                </a:solidFill>
              </a:rPr>
              <a:t>を使った自動生成処理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5FE29894-9292-2409-353E-E66575DDCF2B}"/>
              </a:ext>
            </a:extLst>
          </p:cNvPr>
          <p:cNvSpPr txBox="1"/>
          <p:nvPr/>
        </p:nvSpPr>
        <p:spPr>
          <a:xfrm>
            <a:off x="6588887" y="4017915"/>
            <a:ext cx="26068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b="0" i="0" u="none" strike="noStrike">
                <a:solidFill>
                  <a:schemeClr val="bg1">
                    <a:lumMod val="65000"/>
                  </a:schemeClr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“rpcgen" </a:t>
            </a:r>
            <a:r>
              <a:rPr lang="en-US" altLang="ja-JP" sz="8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by Yamaoka is licensed under CC BY 2.0</a:t>
            </a:r>
            <a:r>
              <a:rPr lang="en-US" altLang="ja-JP" sz="8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Tahoma" panose="020B0604030504040204" pitchFamily="34" charset="0"/>
                <a:ea typeface="游ゴシック" panose="020B0400000000000000" pitchFamily="50" charset="-128"/>
              </a:rPr>
              <a:t>﻿</a:t>
            </a:r>
            <a:r>
              <a:rPr lang="en-US" altLang="ja-JP" sz="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kumimoji="1" lang="ja-JP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4315D74-86DD-E86F-F6E8-0E2ECFCAF0D2}"/>
              </a:ext>
            </a:extLst>
          </p:cNvPr>
          <p:cNvSpPr/>
          <p:nvPr/>
        </p:nvSpPr>
        <p:spPr>
          <a:xfrm>
            <a:off x="7990573" y="2166769"/>
            <a:ext cx="111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rpc</a:t>
            </a:r>
            <a:r>
              <a:rPr kumimoji="1" lang="ja-JP" altLang="en-US" sz="1000">
                <a:solidFill>
                  <a:schemeClr val="tx1"/>
                </a:solidFill>
              </a:rPr>
              <a:t>ライブラリ</a:t>
            </a: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711A42A4-077F-3284-DB94-706FB5CAD267}"/>
              </a:ext>
            </a:extLst>
          </p:cNvPr>
          <p:cNvCxnSpPr>
            <a:cxnSpLocks/>
            <a:stCxn id="2" idx="0"/>
            <a:endCxn id="66" idx="2"/>
          </p:cNvCxnSpPr>
          <p:nvPr/>
        </p:nvCxnSpPr>
        <p:spPr>
          <a:xfrm flipV="1">
            <a:off x="8548573" y="1670061"/>
            <a:ext cx="0" cy="4967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31136467-4724-B9DA-EEFA-13F09D2BAE5D}"/>
              </a:ext>
            </a:extLst>
          </p:cNvPr>
          <p:cNvCxnSpPr>
            <a:cxnSpLocks/>
            <a:stCxn id="2" idx="2"/>
            <a:endCxn id="67" idx="0"/>
          </p:cNvCxnSpPr>
          <p:nvPr/>
        </p:nvCxnSpPr>
        <p:spPr>
          <a:xfrm>
            <a:off x="8548573" y="2526769"/>
            <a:ext cx="0" cy="46299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B996CD33-3B97-918C-DC68-EDD869AB9F7D}"/>
              </a:ext>
            </a:extLst>
          </p:cNvPr>
          <p:cNvSpPr/>
          <p:nvPr/>
        </p:nvSpPr>
        <p:spPr>
          <a:xfrm>
            <a:off x="7988377" y="1311426"/>
            <a:ext cx="72000" cy="72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7EEC3F6-622E-75ED-7D6E-0B0F21CD83EC}"/>
              </a:ext>
            </a:extLst>
          </p:cNvPr>
          <p:cNvSpPr/>
          <p:nvPr/>
        </p:nvSpPr>
        <p:spPr>
          <a:xfrm>
            <a:off x="7992709" y="1589504"/>
            <a:ext cx="72000" cy="72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9138FF7C-2246-B698-E9B9-D1D6A32C85B0}"/>
              </a:ext>
            </a:extLst>
          </p:cNvPr>
          <p:cNvSpPr/>
          <p:nvPr/>
        </p:nvSpPr>
        <p:spPr>
          <a:xfrm>
            <a:off x="7988378" y="2996213"/>
            <a:ext cx="72000" cy="72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19682CA7-DBB3-9CD9-4DD8-F7472853CB10}"/>
              </a:ext>
            </a:extLst>
          </p:cNvPr>
          <p:cNvSpPr/>
          <p:nvPr/>
        </p:nvSpPr>
        <p:spPr>
          <a:xfrm>
            <a:off x="7988375" y="3274292"/>
            <a:ext cx="72000" cy="72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670155B4-D968-4D89-F024-A9273E69B9CA}"/>
              </a:ext>
            </a:extLst>
          </p:cNvPr>
          <p:cNvSpPr/>
          <p:nvPr/>
        </p:nvSpPr>
        <p:spPr>
          <a:xfrm>
            <a:off x="3147085" y="3234487"/>
            <a:ext cx="72000" cy="72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C86E762D-FD01-823B-4515-923DAEBF1CA5}"/>
              </a:ext>
            </a:extLst>
          </p:cNvPr>
          <p:cNvSpPr/>
          <p:nvPr/>
        </p:nvSpPr>
        <p:spPr>
          <a:xfrm>
            <a:off x="3147085" y="3045703"/>
            <a:ext cx="72000" cy="72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FF7F5E8-3317-4DBF-2281-7B882361555A}"/>
              </a:ext>
            </a:extLst>
          </p:cNvPr>
          <p:cNvSpPr/>
          <p:nvPr/>
        </p:nvSpPr>
        <p:spPr>
          <a:xfrm>
            <a:off x="3147085" y="1564635"/>
            <a:ext cx="72000" cy="72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7DE69DAC-C015-E151-AD7E-BE3CFE4E0D84}"/>
              </a:ext>
            </a:extLst>
          </p:cNvPr>
          <p:cNvSpPr/>
          <p:nvPr/>
        </p:nvSpPr>
        <p:spPr>
          <a:xfrm>
            <a:off x="3147085" y="2205599"/>
            <a:ext cx="72000" cy="72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10613E7-F6CC-6665-0884-263A4E8A1376}"/>
              </a:ext>
            </a:extLst>
          </p:cNvPr>
          <p:cNvSpPr/>
          <p:nvPr/>
        </p:nvSpPr>
        <p:spPr>
          <a:xfrm>
            <a:off x="3147085" y="1367519"/>
            <a:ext cx="72000" cy="72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1BFE033D-0462-E3CF-89BD-C9EA84A257EA}"/>
              </a:ext>
            </a:extLst>
          </p:cNvPr>
          <p:cNvSpPr/>
          <p:nvPr/>
        </p:nvSpPr>
        <p:spPr>
          <a:xfrm>
            <a:off x="7990573" y="1310061"/>
            <a:ext cx="1116000" cy="36000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solidFill>
                  <a:srgbClr val="0070C0"/>
                </a:solidFill>
              </a:rPr>
              <a:t>ping_client</a:t>
            </a:r>
            <a:endParaRPr kumimoji="1" lang="ja-JP" altLang="en-US" sz="1000">
              <a:solidFill>
                <a:srgbClr val="0070C0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922B404-0DA7-D79A-C56B-921DB66017E0}"/>
              </a:ext>
            </a:extLst>
          </p:cNvPr>
          <p:cNvSpPr/>
          <p:nvPr/>
        </p:nvSpPr>
        <p:spPr>
          <a:xfrm>
            <a:off x="7990573" y="2989768"/>
            <a:ext cx="1116000" cy="36000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solidFill>
                  <a:srgbClr val="0070C0"/>
                </a:solidFill>
              </a:rPr>
              <a:t>ping_</a:t>
            </a:r>
            <a:r>
              <a:rPr lang="en-US" altLang="ja-JP" sz="1000" err="1">
                <a:solidFill>
                  <a:srgbClr val="0070C0"/>
                </a:solidFill>
              </a:rPr>
              <a:t>server</a:t>
            </a:r>
            <a:endParaRPr kumimoji="1" lang="ja-JP" altLang="en-US" sz="1000">
              <a:solidFill>
                <a:srgbClr val="0070C0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B65D98C-2D67-AE0A-D018-D9BD68A96B2E}"/>
              </a:ext>
            </a:extLst>
          </p:cNvPr>
          <p:cNvSpPr/>
          <p:nvPr/>
        </p:nvSpPr>
        <p:spPr>
          <a:xfrm>
            <a:off x="3144249" y="1310061"/>
            <a:ext cx="1116000" cy="36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err="1">
                <a:solidFill>
                  <a:srgbClr val="FF0000"/>
                </a:solidFill>
              </a:rPr>
              <a:t>p</a:t>
            </a:r>
            <a:r>
              <a:rPr kumimoji="1" lang="en-US" altLang="ja-JP" sz="1000" err="1">
                <a:solidFill>
                  <a:srgbClr val="FF0000"/>
                </a:solidFill>
              </a:rPr>
              <a:t>ing_clnt.c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EF3BF12-4FFD-7CFA-50CC-8EA809EA512A}"/>
              </a:ext>
            </a:extLst>
          </p:cNvPr>
          <p:cNvSpPr/>
          <p:nvPr/>
        </p:nvSpPr>
        <p:spPr>
          <a:xfrm>
            <a:off x="3144249" y="2166769"/>
            <a:ext cx="1116000" cy="36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err="1">
                <a:solidFill>
                  <a:srgbClr val="FF0000"/>
                </a:solidFill>
              </a:rPr>
              <a:t>p</a:t>
            </a:r>
            <a:r>
              <a:rPr kumimoji="1" lang="en-US" altLang="ja-JP" sz="1000" err="1">
                <a:solidFill>
                  <a:srgbClr val="FF0000"/>
                </a:solidFill>
              </a:rPr>
              <a:t>ing_xdr.c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479DCF8-8AED-AA75-7B00-98B08DFCEDD5}"/>
              </a:ext>
            </a:extLst>
          </p:cNvPr>
          <p:cNvSpPr/>
          <p:nvPr/>
        </p:nvSpPr>
        <p:spPr>
          <a:xfrm>
            <a:off x="3144249" y="2989768"/>
            <a:ext cx="1116000" cy="36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err="1">
                <a:solidFill>
                  <a:srgbClr val="FF0000"/>
                </a:solidFill>
              </a:rPr>
              <a:t>p</a:t>
            </a:r>
            <a:r>
              <a:rPr kumimoji="1" lang="en-US" altLang="ja-JP" sz="1000" err="1">
                <a:solidFill>
                  <a:srgbClr val="FF0000"/>
                </a:solidFill>
              </a:rPr>
              <a:t>ing_svc.c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094FF04D-B911-E70C-CC88-0611EC6F1BB9}"/>
              </a:ext>
            </a:extLst>
          </p:cNvPr>
          <p:cNvSpPr/>
          <p:nvPr/>
        </p:nvSpPr>
        <p:spPr>
          <a:xfrm>
            <a:off x="7343473" y="2398289"/>
            <a:ext cx="72000" cy="72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B79CADE2-BD84-D6C9-5C7C-E3632064EEC3}"/>
              </a:ext>
            </a:extLst>
          </p:cNvPr>
          <p:cNvSpPr/>
          <p:nvPr/>
        </p:nvSpPr>
        <p:spPr>
          <a:xfrm>
            <a:off x="7344331" y="2204764"/>
            <a:ext cx="72000" cy="72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53D597BB-2C3D-495B-B4DF-3FA19506C4A5}"/>
              </a:ext>
            </a:extLst>
          </p:cNvPr>
          <p:cNvSpPr/>
          <p:nvPr/>
        </p:nvSpPr>
        <p:spPr>
          <a:xfrm>
            <a:off x="2788328" y="1777274"/>
            <a:ext cx="72000" cy="72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E43F276E-45D3-3548-BF2B-7AA2D6736C37}"/>
              </a:ext>
            </a:extLst>
          </p:cNvPr>
          <p:cNvSpPr/>
          <p:nvPr/>
        </p:nvSpPr>
        <p:spPr>
          <a:xfrm>
            <a:off x="2788328" y="1848506"/>
            <a:ext cx="72000" cy="72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285D8DD2-FB3E-C5A5-177F-D75F1F648F02}"/>
              </a:ext>
            </a:extLst>
          </p:cNvPr>
          <p:cNvSpPr/>
          <p:nvPr/>
        </p:nvSpPr>
        <p:spPr>
          <a:xfrm>
            <a:off x="2788328" y="1919738"/>
            <a:ext cx="72000" cy="72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87158449-BD2B-8DA2-FF78-BED8909290D9}"/>
              </a:ext>
            </a:extLst>
          </p:cNvPr>
          <p:cNvSpPr/>
          <p:nvPr/>
        </p:nvSpPr>
        <p:spPr>
          <a:xfrm>
            <a:off x="2788328" y="1990970"/>
            <a:ext cx="72000" cy="72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8EE7AA4F-9C94-9A22-4C61-B6EFAB8F98D0}"/>
              </a:ext>
            </a:extLst>
          </p:cNvPr>
          <p:cNvSpPr/>
          <p:nvPr/>
        </p:nvSpPr>
        <p:spPr>
          <a:xfrm>
            <a:off x="2788328" y="2062202"/>
            <a:ext cx="72000" cy="72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AD4FEE8-B96C-D0E6-DB8F-A5FBAC4B508F}"/>
              </a:ext>
            </a:extLst>
          </p:cNvPr>
          <p:cNvSpPr/>
          <p:nvPr/>
        </p:nvSpPr>
        <p:spPr>
          <a:xfrm>
            <a:off x="6297365" y="2166769"/>
            <a:ext cx="111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accent2"/>
                </a:solidFill>
              </a:rPr>
              <a:t>p</a:t>
            </a:r>
            <a:r>
              <a:rPr kumimoji="1" lang="en-US" altLang="ja-JP" sz="1000">
                <a:solidFill>
                  <a:schemeClr val="accent2"/>
                </a:solidFill>
              </a:rPr>
              <a:t>ing_xdr.o</a:t>
            </a:r>
            <a:endParaRPr kumimoji="1" lang="ja-JP" altLang="en-US" sz="1000">
              <a:solidFill>
                <a:schemeClr val="accent2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2CFE8B7-9E22-9A3E-ECBD-2DEE7DE5B103}"/>
              </a:ext>
            </a:extLst>
          </p:cNvPr>
          <p:cNvSpPr/>
          <p:nvPr/>
        </p:nvSpPr>
        <p:spPr>
          <a:xfrm>
            <a:off x="1747724" y="1776244"/>
            <a:ext cx="1116000" cy="36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err="1">
                <a:solidFill>
                  <a:srgbClr val="FF0000"/>
                </a:solidFill>
              </a:rPr>
              <a:t>p</a:t>
            </a:r>
            <a:r>
              <a:rPr kumimoji="1" lang="en-US" altLang="ja-JP" sz="1000" err="1">
                <a:solidFill>
                  <a:srgbClr val="FF0000"/>
                </a:solidFill>
              </a:rPr>
              <a:t>ing.h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7AD4914-91C0-041F-0267-C76BE0300082}"/>
              </a:ext>
            </a:extLst>
          </p:cNvPr>
          <p:cNvSpPr/>
          <p:nvPr/>
        </p:nvSpPr>
        <p:spPr>
          <a:xfrm>
            <a:off x="1362791" y="2120505"/>
            <a:ext cx="72000" cy="72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9287D65-0D85-3C1E-B7D1-59274075BD0C}"/>
              </a:ext>
            </a:extLst>
          </p:cNvPr>
          <p:cNvSpPr/>
          <p:nvPr/>
        </p:nvSpPr>
        <p:spPr>
          <a:xfrm>
            <a:off x="1362791" y="2215481"/>
            <a:ext cx="72000" cy="72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FC8C87A-9E14-E854-0CBC-334752F42E2B}"/>
              </a:ext>
            </a:extLst>
          </p:cNvPr>
          <p:cNvSpPr/>
          <p:nvPr/>
        </p:nvSpPr>
        <p:spPr>
          <a:xfrm>
            <a:off x="1362791" y="2310457"/>
            <a:ext cx="72000" cy="72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AE6A284-34CE-F24E-687B-D1C717FAA3F8}"/>
              </a:ext>
            </a:extLst>
          </p:cNvPr>
          <p:cNvSpPr/>
          <p:nvPr/>
        </p:nvSpPr>
        <p:spPr>
          <a:xfrm>
            <a:off x="1362791" y="2405433"/>
            <a:ext cx="72000" cy="72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2A56745-48A0-6281-8E9E-E93FC012182C}"/>
              </a:ext>
            </a:extLst>
          </p:cNvPr>
          <p:cNvSpPr/>
          <p:nvPr/>
        </p:nvSpPr>
        <p:spPr>
          <a:xfrm>
            <a:off x="321792" y="2119057"/>
            <a:ext cx="111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solidFill>
                  <a:schemeClr val="tx1"/>
                </a:solidFill>
              </a:rPr>
              <a:t>ping.x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087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85</Words>
  <Application>Microsoft Office PowerPoint</Application>
  <PresentationFormat>ワイド画面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Tahoma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山岡 貴哲</dc:creator>
  <cp:lastModifiedBy>貴哲 山岡</cp:lastModifiedBy>
  <cp:revision>7</cp:revision>
  <dcterms:created xsi:type="dcterms:W3CDTF">2023-06-05T03:27:56Z</dcterms:created>
  <dcterms:modified xsi:type="dcterms:W3CDTF">2023-06-10T23:59:33Z</dcterms:modified>
</cp:coreProperties>
</file>