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7" autoAdjust="0"/>
    <p:restoredTop sz="96203" autoAdjust="0"/>
  </p:normalViewPr>
  <p:slideViewPr>
    <p:cSldViewPr snapToGrid="0">
      <p:cViewPr varScale="1">
        <p:scale>
          <a:sx n="103" d="100"/>
          <a:sy n="103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B3656-DB29-6441-701B-E35D3FA86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93CA96-5816-477A-D9F4-C9550FA9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1440D-7313-0A37-E3BE-BF166AA1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83480-0843-7FEF-D6F8-1A7C16BB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6CE40-FDC9-A52C-FC76-FC9AD529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64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AC6BF-2004-C812-C234-80E65F0E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187C9D-5590-2070-CDB0-17373584A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01F164-2AA8-0712-3C20-BD8FA7E0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AF1E0-CFBA-2B93-2301-CA0B914C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A9A95-1ADF-0577-78A8-001D23AD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7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ADE09A-39F8-B305-FEE6-045D48EE3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042C98-74E1-B151-62C4-D21DD962F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CC01A-4BFF-ABD2-DB73-E77315F8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24B1C-A31D-019E-4ED9-B20F7252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BD012-291A-01C6-4100-370ACCF5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38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CD9D5-6341-D3B6-5056-3B44F970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802D9-11A7-909D-6ADC-EBBD2071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9BC32-6F2B-36EF-6C6E-8C064B87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CF5FC-AC24-0194-51AC-AAEB7FCB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FC4BC4-C422-65C9-E464-4DF4C4DA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6ECB1-0BD0-F6BA-71E0-8162B456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C01880-1DC6-B8C8-2C89-9076EB71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5D314-7D2E-544A-C266-D436D3DE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A261E-A18F-1E99-B63F-A56AACE3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5DEC3-A738-2807-3078-59F7645C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5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AE80F-3270-A21A-98A4-EAF98BBD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5ACE95-189C-2857-04F8-C7C11BC7E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A75404-B4B3-22E9-4E6F-5F6C6C93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35334A-2B74-8E67-9593-E76FCC18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225FA-4319-92A8-213F-F5D3639C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FC258B-EFAF-7B45-28FD-C11E6D1A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6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AE3E4-1448-484A-757B-FCBF79DA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93C7F3-B6D4-E162-6047-30030C0D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919CA9-89DC-8DD6-EA7D-B001D32F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C17E47-EA8A-9C27-4F22-BACBB00C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ADCAA9-EC51-B7AE-EEDE-2BDD67F45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98B145-5A88-F8C9-8365-D5FDB49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329149-BD58-8EF3-2459-9C5BBD64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937FBC-8B86-D638-08EE-E352D795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01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95BFD-DC47-FEFC-ABF1-6DF994F2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8FD0D6-C5FF-D56D-82E2-AC090B15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B5F9CC-372C-EAA7-8805-84D10E34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2B7146-B769-D22C-9BC0-B7FEAAD3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22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9991FB-F8E8-1D80-805B-26BFCA0D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AE855D-720E-E3AA-46FE-5E3CAEE5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2FEFFE-84A5-F320-BB49-C3EBB284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48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F3AD5-254E-05B2-A101-12F70297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A5F9D-3DC8-8FC2-5914-4F87F7EA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413E5B-8714-9C50-1048-E99FB247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198DFD-0A51-CD21-8ECD-206D4121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EA8A5E-3CF2-B618-A8D8-30C9F92A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4518BB-DAF2-5113-5DC5-D1381F14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54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CB807-72D3-986A-69D0-5D31C831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1E466E-905D-70A9-9B9F-ED8F7841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4D114E-0AA1-BCD9-5C98-FB9089E9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680ED3-469F-0062-03CF-B86D77E0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76D396-F8FD-B91C-4AF5-66AA5E22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26D5EE-D4AC-CA62-FE71-08FE90FB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A38D9C-76BF-FD90-D5DA-FBCADDA1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DF7FD-7831-4371-9072-3E0AEB5D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268E9-E1AA-A1DC-0E6E-5D5EAEC4B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B86839-3875-29B1-3A16-B3D2A14D7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4ACB0-6188-9FDE-C558-33F25FCC9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68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7F40930A-55F6-F5ED-8D90-2FED9019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86" y="1292764"/>
            <a:ext cx="7276641" cy="471521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AC6DD6-A97B-B066-98FF-AFB185E55508}"/>
              </a:ext>
            </a:extLst>
          </p:cNvPr>
          <p:cNvSpPr txBox="1"/>
          <p:nvPr/>
        </p:nvSpPr>
        <p:spPr>
          <a:xfrm>
            <a:off x="2617886" y="1106796"/>
            <a:ext cx="208262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社製ワークステーション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HP 9845</a:t>
            </a:r>
            <a:endParaRPr kumimoji="1" lang="en-US" altLang="ja-JP" sz="12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12D2556-62E0-81CF-0E94-86F48C1283E5}"/>
              </a:ext>
            </a:extLst>
          </p:cNvPr>
          <p:cNvSpPr txBox="1"/>
          <p:nvPr/>
        </p:nvSpPr>
        <p:spPr>
          <a:xfrm>
            <a:off x="1212562" y="2233384"/>
            <a:ext cx="126188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社製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プログラム言語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HP-BASIC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3C2620-A60F-3A46-7C21-661B6EEF6E32}"/>
              </a:ext>
            </a:extLst>
          </p:cNvPr>
          <p:cNvSpPr txBox="1"/>
          <p:nvPr/>
        </p:nvSpPr>
        <p:spPr>
          <a:xfrm>
            <a:off x="9414358" y="2533911"/>
            <a:ext cx="126188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社製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ハードディスク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ドライブ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5F35DC1-95DE-03BB-9CB4-29B6F38B762F}"/>
              </a:ext>
            </a:extLst>
          </p:cNvPr>
          <p:cNvSpPr txBox="1"/>
          <p:nvPr/>
        </p:nvSpPr>
        <p:spPr>
          <a:xfrm>
            <a:off x="9414358" y="4903707"/>
            <a:ext cx="80021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社製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計測機器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38F107-B6FE-A41D-15D9-1CAD26166240}"/>
              </a:ext>
            </a:extLst>
          </p:cNvPr>
          <p:cNvSpPr txBox="1"/>
          <p:nvPr/>
        </p:nvSpPr>
        <p:spPr>
          <a:xfrm>
            <a:off x="4876124" y="2824008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社製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通信インタフェース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HP-IB</a:t>
            </a:r>
            <a:r>
              <a:rPr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GP-IB)</a:t>
            </a:r>
            <a:endParaRPr kumimoji="1" lang="en-US" altLang="ja-JP" sz="12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EBCE00C-5EE6-46EB-3C8F-FA074503488D}"/>
              </a:ext>
            </a:extLst>
          </p:cNvPr>
          <p:cNvSpPr txBox="1"/>
          <p:nvPr/>
        </p:nvSpPr>
        <p:spPr>
          <a:xfrm>
            <a:off x="9414358" y="3513068"/>
            <a:ext cx="156966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社製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フロッピーディスク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ドライブ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3B64384-D448-7D7F-74E2-CEC8B2F93428}"/>
              </a:ext>
            </a:extLst>
          </p:cNvPr>
          <p:cNvCxnSpPr>
            <a:cxnSpLocks/>
          </p:cNvCxnSpPr>
          <p:nvPr/>
        </p:nvCxnSpPr>
        <p:spPr>
          <a:xfrm flipH="1">
            <a:off x="3650226" y="1578508"/>
            <a:ext cx="0" cy="252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231195F-C5A3-3B21-9CD6-D95A5CD6DD36}"/>
              </a:ext>
            </a:extLst>
          </p:cNvPr>
          <p:cNvCxnSpPr>
            <a:cxnSpLocks/>
          </p:cNvCxnSpPr>
          <p:nvPr/>
        </p:nvCxnSpPr>
        <p:spPr>
          <a:xfrm flipV="1">
            <a:off x="2493082" y="2539344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270C4FD-4CB0-D653-A102-DF94A3051201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563200" y="3470339"/>
            <a:ext cx="0" cy="396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B2211BD-5561-336B-9034-40AC0122F25C}"/>
              </a:ext>
            </a:extLst>
          </p:cNvPr>
          <p:cNvCxnSpPr>
            <a:cxnSpLocks/>
          </p:cNvCxnSpPr>
          <p:nvPr/>
        </p:nvCxnSpPr>
        <p:spPr>
          <a:xfrm flipH="1">
            <a:off x="9148643" y="2858536"/>
            <a:ext cx="288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16F2D8C-3507-2F7E-3C2C-75A5BE3D587A}"/>
              </a:ext>
            </a:extLst>
          </p:cNvPr>
          <p:cNvCxnSpPr>
            <a:cxnSpLocks/>
          </p:cNvCxnSpPr>
          <p:nvPr/>
        </p:nvCxnSpPr>
        <p:spPr>
          <a:xfrm flipH="1">
            <a:off x="9148643" y="3832253"/>
            <a:ext cx="288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107962F-1E8C-02AD-838C-B2A3F2757DE9}"/>
              </a:ext>
            </a:extLst>
          </p:cNvPr>
          <p:cNvCxnSpPr>
            <a:cxnSpLocks/>
          </p:cNvCxnSpPr>
          <p:nvPr/>
        </p:nvCxnSpPr>
        <p:spPr>
          <a:xfrm flipH="1">
            <a:off x="9148643" y="5135028"/>
            <a:ext cx="288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56CA6CE-C47B-5FC9-C3B3-CFB10C6E4FD7}"/>
              </a:ext>
            </a:extLst>
          </p:cNvPr>
          <p:cNvSpPr txBox="1"/>
          <p:nvPr/>
        </p:nvSpPr>
        <p:spPr>
          <a:xfrm>
            <a:off x="4213452" y="515390"/>
            <a:ext cx="3301821" cy="4335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lIns="180000" tIns="108000" rIns="180000" bIns="108000" rtlCol="0">
            <a:spAutoFit/>
          </a:bodyPr>
          <a:lstStyle/>
          <a:p>
            <a:r>
              <a:rPr kumimoji="1"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1975 </a:t>
            </a:r>
            <a:r>
              <a: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年頃の</a:t>
            </a:r>
            <a:r>
              <a:rPr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HP-IB </a:t>
            </a:r>
            <a:r>
              <a: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システムの</a:t>
            </a:r>
            <a:r>
              <a:rPr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一例</a:t>
            </a:r>
            <a:endParaRPr kumimoji="1" lang="ja-JP" altLang="en-US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ADF9669-B6D7-2D54-108D-146E73FE68B8}"/>
              </a:ext>
            </a:extLst>
          </p:cNvPr>
          <p:cNvSpPr txBox="1"/>
          <p:nvPr/>
        </p:nvSpPr>
        <p:spPr>
          <a:xfrm>
            <a:off x="1663682" y="5170929"/>
            <a:ext cx="463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The HP 9845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Project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より引用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https://www.hp9845.net/9845/tutorials/hpib/index.html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076" name="Picture 4" descr="Recorder-Plotter">
            <a:extLst>
              <a:ext uri="{FF2B5EF4-FFF2-40B4-BE49-F238E27FC236}">
                <a16:creationId xmlns:a16="http://schemas.microsoft.com/office/drawing/2014/main" id="{D102623E-6F19-6838-76D1-8A30B7428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890" y="1158360"/>
            <a:ext cx="1881795" cy="132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AC5A83-BD4E-5A1F-D6F4-515D3E60A7B0}"/>
              </a:ext>
            </a:extLst>
          </p:cNvPr>
          <p:cNvSpPr txBox="1"/>
          <p:nvPr/>
        </p:nvSpPr>
        <p:spPr>
          <a:xfrm>
            <a:off x="9414358" y="1369218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社製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ペンプロッタ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HP 9862A 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4BC2D51-9434-BEDF-854F-03D855AF84D8}"/>
              </a:ext>
            </a:extLst>
          </p:cNvPr>
          <p:cNvCxnSpPr>
            <a:cxnSpLocks/>
          </p:cNvCxnSpPr>
          <p:nvPr/>
        </p:nvCxnSpPr>
        <p:spPr>
          <a:xfrm flipH="1">
            <a:off x="9148643" y="1684518"/>
            <a:ext cx="288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C26B4AC-CDF5-DAB3-3E3C-757ACAA82858}"/>
              </a:ext>
            </a:extLst>
          </p:cNvPr>
          <p:cNvSpPr/>
          <p:nvPr/>
        </p:nvSpPr>
        <p:spPr>
          <a:xfrm>
            <a:off x="7076824" y="2110029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85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65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貴哲 山岡</cp:lastModifiedBy>
  <cp:revision>13</cp:revision>
  <dcterms:created xsi:type="dcterms:W3CDTF">2023-06-02T20:54:06Z</dcterms:created>
  <dcterms:modified xsi:type="dcterms:W3CDTF">2023-09-19T06:15:36Z</dcterms:modified>
</cp:coreProperties>
</file>