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CB6AA-DF78-FB2B-A774-1DEA5328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BB38AA-895A-4A4B-BA05-76E5CEFB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894BD-321C-7B31-6E48-B28C2C2F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253F2-7FCB-2F38-EA11-78584F18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1E29A-A366-C51B-73FA-385A6933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EE21-5010-21A0-61EB-D9AADA0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5D71DB-883D-25DC-4BE1-B373B251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6EFD95-0AB3-17EA-8327-DFFE4E2D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C39DE-D0A0-6C31-2332-F8012690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2E208-C988-EF89-A779-E570C6D7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1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BCBAD1-B810-0B7E-97C7-81193288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952739-EC1D-0FDD-BA71-262C9C90A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E2465-384E-0DAF-540F-1D2C246A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6336B-CECD-8357-1025-8DA73D7F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D8021-1CA5-16B7-048F-438D598D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67C57-D5B0-DC34-8304-BB69E09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EFF28-0BAB-8F29-8DE4-A2B43F56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BBCDC3-FB3D-EA18-DBDC-3F48DB6B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5389C-FD96-FC05-3CB7-B43E4E06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A39C7-2CA4-16B4-0613-07384EC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86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F19EA-9AAC-240A-93D5-6D348823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7B868-04BF-5FD0-688E-0424510D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F0C64-0DB5-8F15-2EB2-597A8C34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15683-9E41-3159-DAEA-06FE42CD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7FCD15-73D7-6F82-CC6D-F359EC91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5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99B78-1144-C450-D433-C459711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D4B0C1-75E4-9197-8910-2FBB11BA5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B727F-4A09-AE00-C75D-DF443F33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A83745-EC92-A971-6DD6-10D8EE07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73134-3CA1-2DAD-9085-75947D50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2A869B-10BD-3028-EEB3-438668F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30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D89E0-160C-A43C-D02B-2E929D94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E4125-C737-84A4-B315-B2D6FB61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E9AAAC-89E6-74DA-3A1C-1BAEFE47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E134B-AAB2-9E3C-1E23-563C9507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85344F-47A0-62D6-580D-28B2A6BDE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B0B847-7C7C-3B8D-B6AA-AC615170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DA3E74-0EA4-4C41-5EF9-F204CCC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0796DA-00DA-0DD2-945B-F46764CE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5FD89-468A-648C-AF0E-950B22B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B19D7E-F07E-4B2B-9DEF-F6CA590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A43004-3845-F9A0-DD7C-599CD0F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2C27C5-E14B-AEEE-6783-7B645B22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1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9B56A0-CAF5-66EE-3255-612C35F5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40CB64-814A-939D-276E-47A0D47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2E5E71-120B-9E61-D056-086A2EB0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94B23-7CD6-15FC-88F9-A194533C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A17B0-5FE1-7621-55E5-820E252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AE199-1B29-EBB5-B4F7-F1FEAF2FB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B11D6-0CC4-398C-E2D7-45DDBF0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BAFFA-C1C8-ECAE-EF04-8C13E8DA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32806D-83A0-CC4A-F50D-B1F2A5A1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7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96E94-29A4-41FA-2B4F-55A5DF3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9E18E9-A6AE-BBF0-4C45-AF3FDB778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70B45-5F7A-2597-69DC-457C875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2CFE54-A067-82B9-3C58-D4FCBD85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9765C0-C565-A4CF-E9EF-F1B83AD9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76C1AA-605D-F0E8-072B-3C610F5C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F9388C-6471-8741-DAC0-87857FC4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BA761-1D67-CC95-80AE-898A3BD5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D4FC5-0B53-D0E5-D40C-1FCBC787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D3884-F846-4051-A28E-C77CAB0866EA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E20F9-E59B-BAE7-FAAC-B82335358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BE70A-A68C-BC9E-9CA9-7808F2E06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6A97D76-C49F-0C58-CCA3-CEF3D5553A87}"/>
              </a:ext>
            </a:extLst>
          </p:cNvPr>
          <p:cNvSpPr/>
          <p:nvPr/>
        </p:nvSpPr>
        <p:spPr>
          <a:xfrm>
            <a:off x="3479575" y="227761"/>
            <a:ext cx="1224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D583E2-3F47-3C3C-0C7C-F828DB467F89}"/>
              </a:ext>
            </a:extLst>
          </p:cNvPr>
          <p:cNvSpPr/>
          <p:nvPr/>
        </p:nvSpPr>
        <p:spPr>
          <a:xfrm>
            <a:off x="3479575" y="1060988"/>
            <a:ext cx="1224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情報システムへの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05FDEC6-59C4-1377-1108-288F8A11E42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926962" y="896374"/>
            <a:ext cx="329227" cy="127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33102CA-D9CF-CF51-BDA3-88FA2FF0EF01}"/>
              </a:ext>
            </a:extLst>
          </p:cNvPr>
          <p:cNvSpPr/>
          <p:nvPr/>
        </p:nvSpPr>
        <p:spPr>
          <a:xfrm>
            <a:off x="1973992" y="1067338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人間系の業務プロセス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5DE54F-B1A6-6DB5-3D89-A8242C40356C}"/>
              </a:ext>
            </a:extLst>
          </p:cNvPr>
          <p:cNvSpPr/>
          <p:nvPr/>
        </p:nvSpPr>
        <p:spPr>
          <a:xfrm>
            <a:off x="4797501" y="1060988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機械システムへの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848E78-29CB-A37D-1C78-0BF99358DE32}"/>
              </a:ext>
            </a:extLst>
          </p:cNvPr>
          <p:cNvSpPr/>
          <p:nvPr/>
        </p:nvSpPr>
        <p:spPr>
          <a:xfrm>
            <a:off x="3489100" y="1796343"/>
            <a:ext cx="1224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サブシステム２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CFF5D6-3C72-318C-A14A-33BAFF573BBE}"/>
              </a:ext>
            </a:extLst>
          </p:cNvPr>
          <p:cNvSpPr/>
          <p:nvPr/>
        </p:nvSpPr>
        <p:spPr>
          <a:xfrm>
            <a:off x="4797501" y="1796342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サブシステム３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9893A3-402A-16C1-8FE5-906AC7CAC1FA}"/>
              </a:ext>
            </a:extLst>
          </p:cNvPr>
          <p:cNvSpPr/>
          <p:nvPr/>
        </p:nvSpPr>
        <p:spPr>
          <a:xfrm>
            <a:off x="1973992" y="1796343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サブシステム１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9">
            <a:extLst>
              <a:ext uri="{FF2B5EF4-FFF2-40B4-BE49-F238E27FC236}">
                <a16:creationId xmlns:a16="http://schemas.microsoft.com/office/drawing/2014/main" id="{28D80359-BF2B-2364-61CA-EF30C0A8DDB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3224996" y="200758"/>
            <a:ext cx="335577" cy="139758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9">
            <a:extLst>
              <a:ext uri="{FF2B5EF4-FFF2-40B4-BE49-F238E27FC236}">
                <a16:creationId xmlns:a16="http://schemas.microsoft.com/office/drawing/2014/main" id="{6C1593AB-B384-1426-9EF3-515CFEF9C8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4639925" y="183411"/>
            <a:ext cx="329227" cy="142592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9">
            <a:extLst>
              <a:ext uri="{FF2B5EF4-FFF2-40B4-BE49-F238E27FC236}">
                <a16:creationId xmlns:a16="http://schemas.microsoft.com/office/drawing/2014/main" id="{74186367-AFA7-A476-2E03-C8D51B361DD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4688861" y="967702"/>
            <a:ext cx="231354" cy="142592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9">
            <a:extLst>
              <a:ext uri="{FF2B5EF4-FFF2-40B4-BE49-F238E27FC236}">
                <a16:creationId xmlns:a16="http://schemas.microsoft.com/office/drawing/2014/main" id="{C5A1B30F-8164-CB5D-5579-7BD9A79295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3980660" y="1675902"/>
            <a:ext cx="231355" cy="952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9">
            <a:extLst>
              <a:ext uri="{FF2B5EF4-FFF2-40B4-BE49-F238E27FC236}">
                <a16:creationId xmlns:a16="http://schemas.microsoft.com/office/drawing/2014/main" id="{0371357E-CB82-B3ED-37EA-9A9215A0EBC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3277107" y="981874"/>
            <a:ext cx="231355" cy="139758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5A8FC53-EE13-AC1B-A627-D22858010466}"/>
              </a:ext>
            </a:extLst>
          </p:cNvPr>
          <p:cNvSpPr/>
          <p:nvPr/>
        </p:nvSpPr>
        <p:spPr>
          <a:xfrm>
            <a:off x="3136442" y="2586918"/>
            <a:ext cx="1116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オペレーティング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EB340A-7610-151B-FFFF-A4478D6A2B9A}"/>
              </a:ext>
            </a:extLst>
          </p:cNvPr>
          <p:cNvSpPr/>
          <p:nvPr/>
        </p:nvSpPr>
        <p:spPr>
          <a:xfrm>
            <a:off x="4298060" y="2586917"/>
            <a:ext cx="1116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E6AF8CA-D230-4205-85DB-E576B850A360}"/>
              </a:ext>
            </a:extLst>
          </p:cNvPr>
          <p:cNvSpPr/>
          <p:nvPr/>
        </p:nvSpPr>
        <p:spPr>
          <a:xfrm>
            <a:off x="1958815" y="2586918"/>
            <a:ext cx="1116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コンピュータ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ハードウェアへの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6D6BCA-07AC-B508-D996-89BD53C8F13D}"/>
              </a:ext>
            </a:extLst>
          </p:cNvPr>
          <p:cNvSpPr/>
          <p:nvPr/>
        </p:nvSpPr>
        <p:spPr>
          <a:xfrm>
            <a:off x="5446985" y="2586917"/>
            <a:ext cx="828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9">
            <a:extLst>
              <a:ext uri="{FF2B5EF4-FFF2-40B4-BE49-F238E27FC236}">
                <a16:creationId xmlns:a16="http://schemas.microsoft.com/office/drawing/2014/main" id="{BCD98981-9EA5-C367-00AE-3745815D6501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 rot="16200000" flipH="1">
            <a:off x="4837755" y="1563687"/>
            <a:ext cx="286574" cy="175988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9">
            <a:extLst>
              <a:ext uri="{FF2B5EF4-FFF2-40B4-BE49-F238E27FC236}">
                <a16:creationId xmlns:a16="http://schemas.microsoft.com/office/drawing/2014/main" id="{ACC78ABE-286F-5230-BAEF-1CCFFD5BE9AE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16200000" flipH="1">
            <a:off x="4335293" y="2066150"/>
            <a:ext cx="286574" cy="75496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9">
            <a:extLst>
              <a:ext uri="{FF2B5EF4-FFF2-40B4-BE49-F238E27FC236}">
                <a16:creationId xmlns:a16="http://schemas.microsoft.com/office/drawing/2014/main" id="{9B96096D-1811-D6E7-E705-0379917CC8C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5400000">
            <a:off x="3754484" y="2240301"/>
            <a:ext cx="286575" cy="40665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9">
            <a:extLst>
              <a:ext uri="{FF2B5EF4-FFF2-40B4-BE49-F238E27FC236}">
                <a16:creationId xmlns:a16="http://schemas.microsoft.com/office/drawing/2014/main" id="{C030A15D-6E84-BC77-01F1-008E1AEFE953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3165671" y="1651488"/>
            <a:ext cx="286575" cy="158428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7ACE1-1EA6-A772-9BE2-75D45A9D2083}"/>
              </a:ext>
            </a:extLst>
          </p:cNvPr>
          <p:cNvSpPr txBox="1"/>
          <p:nvPr/>
        </p:nvSpPr>
        <p:spPr>
          <a:xfrm>
            <a:off x="1279967" y="3539156"/>
            <a:ext cx="5702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0:2012 (ISO/IEC 25030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2007)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システム及びソフトウェア要求事項の階層」より 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72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88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8</cp:revision>
  <dcterms:created xsi:type="dcterms:W3CDTF">2023-12-06T09:34:49Z</dcterms:created>
  <dcterms:modified xsi:type="dcterms:W3CDTF">2023-12-10T12:05:03Z</dcterms:modified>
</cp:coreProperties>
</file>