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58F36-87BF-1D65-431C-E21E2535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42DE51-E189-2368-234B-73D738F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C77E4-E2CC-0C98-4669-F352FFE6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4113D-3E3B-9CD7-0B5A-1905CC88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15F43-58EF-795D-CF38-2FE382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1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56946-48AF-3456-3D22-DA2450C7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1E8BDB-B144-CC3D-CBE9-480A8B012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850DA-1C1F-0744-8EFD-80C054C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8EC4B-0966-3ED9-3AFF-E87A6A0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E00D8-0A1D-51BB-3F5E-299F2EB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3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9F44A3-FDD4-CACB-6FD9-D7847C4B8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85FE59-53E2-F64F-6233-2ADBB9B8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034C4-469A-BA24-722B-64A857B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A0BD9-E52C-C9B3-4ADA-B77049F2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3DF32-23D0-20CA-1F0B-9765DE3A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BE971-7385-B55A-7D9D-F381602A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06404-7D47-4BF3-F9C5-E02E10E5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F47D6-1B3E-D584-CB9E-E0DF1654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72175-A44C-068C-A86E-DB4E1E73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48ADD-323A-BDE2-0792-25855012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3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2DA2F-E58D-6A40-9468-4C7F7BFE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2DA5-0123-7632-6CD4-1D6F57A26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15119-0B29-B6BE-0CB3-8A43AC88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0AC4AE-0687-DF88-DAE5-48F9470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D2A90-F772-DFCF-7B37-5E41251C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5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F4344-D20C-9A24-0400-FB7767E2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78A63-B8EE-03A7-6379-28040EA21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936E5E-B700-20FB-99FC-98A855C4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FBCAE2-D120-3530-6C28-D5493D43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88A311-3C52-6746-712F-F8ADE3B8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3FA95B-278F-D820-7ED2-4C2D6BB6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94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A2275-401A-4E19-8DB7-D8B414DC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077AF0-540D-2E73-B9E3-85038364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34064-3B5E-2CB0-189E-6B85D3A14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96C336-DCD4-5A88-FC2A-84A61CA9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C14ECE-679E-6033-A6A0-F159B334E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483E8C-15AD-796E-045A-B6A9C650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F0C75-A14E-4AA1-B3CB-1AE80B24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6C1AF2-ADD8-0203-7C31-60BF74FB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AD405-892D-91ED-57DD-C4B60AA3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C945D8-FF80-AEB0-4D4A-C6DE4EB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65F560-7CF9-E8C8-2465-C19A4D01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D56D7F-B862-E58E-B1A4-B03BA0BB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18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F30FC7-09DB-3FE5-DC7F-61EFA1A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626981-CC81-1741-6991-8D1B04D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9487E-A88C-71AE-3664-34D33A09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6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BBD0D-C34E-B0E8-F48E-D90958AB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41B6F2-B5D0-1DDD-5831-55D783D0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CCFD78-D6AE-663F-4D8B-D4FEBE16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A48B37-0811-BA47-922A-5F10BB96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22ECC-2FF6-EEE8-2A79-1471BEB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B5F7E7-F6C5-B7FB-6E61-BAA660D5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3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03B1E-DDD4-50E5-29B0-107F077E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CE250A-E3A9-5589-765B-80F3D69B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582A5C-A5EB-9CE5-29C9-F8D68544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F69BD-6671-3D7C-72A2-495E7BEF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F515C3-641B-55CF-D1D1-71AFCA2B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8F6942-D02F-FE7A-2FBB-58F1E3B9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24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84C15-261F-42DE-A880-7D8D67FE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B84FE2-C5F9-2792-FCE9-4F36B303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B42A8-E3E7-2945-438E-90DA96DD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696D3-CA4B-4792-858E-E855767DA73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6A60C1-A735-DCE4-8EA3-8A79B3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8F054E-3461-D3C5-21CF-070E2F301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60C9D2-34E5-4110-A3D1-6EFB1DD5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1885734"/>
            <a:ext cx="638264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2023-12-06T10:36:47Z</dcterms:created>
  <dcterms:modified xsi:type="dcterms:W3CDTF">2023-12-06T10:36:53Z</dcterms:modified>
</cp:coreProperties>
</file>