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7D28B-F8DD-AD2B-18A7-9C5FA7F6E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508F95-909C-6D03-7DE3-F623346A3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1CE314-C2CC-9F94-CFE6-F1217166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1E47-D023-4B01-9203-A72F8C483A19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7A3A9C-FA55-CFF5-9F34-DF8C8826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A978E0-AFB5-9EAE-2E4D-4792F0E0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F151-A907-4DE3-8B57-D40E4E0F0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5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E11525-B5D3-419E-4F0B-A3D2932A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EF9A39-71E2-89AB-D1C3-C14D4DFE5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ACDA-C84A-BE46-AC21-0CBC3D39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1E47-D023-4B01-9203-A72F8C483A19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55A806-AEF5-30AC-6453-3712ED5A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32F80-D793-DFF1-90B3-DE2AB4EF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F151-A907-4DE3-8B57-D40E4E0F0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44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DE4BE4-F099-E9FD-DB80-0CA4CC024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4D548E-AEFB-F149-E2FD-10FC6EA0A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0F1403-A86E-2115-E3C4-018CC6E1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1E47-D023-4B01-9203-A72F8C483A19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42035-9CB0-D204-4839-4BA61641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E3FFAB-C45D-7AEE-D661-1B63C5D6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F151-A907-4DE3-8B57-D40E4E0F0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7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27CFB8-7503-40E5-0231-072A7A3E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15FA8F-5B6A-6F89-33DB-463614829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65547F-89B1-58D5-55BA-2D208E5B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1E47-D023-4B01-9203-A72F8C483A19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27216-3C41-F985-76B0-49BD2F6D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0E607-7144-B4FA-2451-8E97C391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F151-A907-4DE3-8B57-D40E4E0F0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5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BAD8C-04EB-B81E-5828-B536E475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F8033B-4F3C-FF53-9C15-A1A143C17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64DF2-716B-07EA-F749-0280764B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1E47-D023-4B01-9203-A72F8C483A19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149E28-5207-CCD8-E8F9-CACEC01D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614E18-2163-B359-6AF2-5435266F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F151-A907-4DE3-8B57-D40E4E0F0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02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05D06-1359-37B1-7088-B385CFFA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449A8E-8A66-6080-B4C6-00726CD51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B7E421-9B05-DF61-26C6-A18DA081A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A66B89-1061-860D-4FEB-7000EA48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1E47-D023-4B01-9203-A72F8C483A19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D16770-00B7-DAAB-6EA5-B818BE3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029FED-0186-F714-40FF-2B8C94FE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F151-A907-4DE3-8B57-D40E4E0F0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39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6D37F6-D282-AA03-1961-3A32EB9A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CAD9AE-38DE-1D6E-29E1-59510C6D0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833495-5A37-8BF2-4775-37DB089E7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4BA3C0F-548B-4170-79A7-079C0710B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D2397E-C60B-1B63-7431-D389920F8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7E9534-232E-2946-C5EE-F54BFE1E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1E47-D023-4B01-9203-A72F8C483A19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629359-B00A-7BEC-8852-28132C24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65EDF7-D77A-84FA-4382-B5E9BD49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F151-A907-4DE3-8B57-D40E4E0F0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71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29C279-4282-857C-69F7-6326FC4E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C054B2-2848-3944-4A76-A78B86AA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1E47-D023-4B01-9203-A72F8C483A19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94A86C-9C75-898E-93C4-F65226E7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F9015F-88AD-6D6A-3AD0-4FC7E019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F151-A907-4DE3-8B57-D40E4E0F0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77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BF93B1C-9354-DD10-4D14-D71870DD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1E47-D023-4B01-9203-A72F8C483A19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D2B899-4F81-6EF0-1D04-93B15B5B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6B8E97-9C5A-04EA-D5DB-A3C2077C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F151-A907-4DE3-8B57-D40E4E0F0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39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2C8B6-1E19-3D84-146F-2519E991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276B5-6563-04F1-999E-52F0CEA9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9971AE-D966-8DD4-9499-D722CB6BC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C57221-F967-6A6B-7A74-6B2584CD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1E47-D023-4B01-9203-A72F8C483A19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F3F6F4-5413-77DC-FB2A-519FB5A1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E2EC80-63EE-B922-5C21-0E7C4C00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F151-A907-4DE3-8B57-D40E4E0F0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55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2DFD3-450B-8123-7F5F-131168B7B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40DCEC3-7E63-FE69-B9A6-90D6766EF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DB7DAB-8D54-58AF-C485-6C3C81C5B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8AA45C-AA46-9CCA-5A4A-BC1ECE44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1E47-D023-4B01-9203-A72F8C483A19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335410-9268-C283-A82C-88544C66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416B8D-82B9-0B63-C07F-CEF804C9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9F151-A907-4DE3-8B57-D40E4E0F0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68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098AD0-3E8C-942A-1E2A-005A8779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B084F5-064C-9EBC-1FB0-4F1F46BF0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329489-3AF0-8DB0-C513-41B982FA4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4D1E47-D023-4B01-9203-A72F8C483A19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ECA6A-EEB2-126C-4B73-DD82D51D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A73FA6-588A-A0AC-1480-9E06E06C3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9F151-A907-4DE3-8B57-D40E4E0F0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7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7DC1D43-9292-C278-83FB-D549453A2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96" y="380574"/>
            <a:ext cx="5249008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1</cp:revision>
  <dcterms:created xsi:type="dcterms:W3CDTF">2023-12-06T10:29:40Z</dcterms:created>
  <dcterms:modified xsi:type="dcterms:W3CDTF">2023-12-06T10:29:50Z</dcterms:modified>
</cp:coreProperties>
</file>