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52AF50-0F75-CA1A-ED22-C899B4CB3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9AA5CB-C957-2490-862F-AFD5BD7FF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4CB76B-1069-2393-545E-C3B06F7B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554522-BBCF-4252-89B6-3C35484A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54905B-48C5-28AD-3290-6BAF635E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37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EF7F2-2FCF-077B-5CE0-B899FDE4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A3BECF-B13B-D88C-A7AF-74D214041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F4C0C1-0DCE-F04C-8C86-82CF9D1B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440DC4-02A2-3A42-BB17-0C9CEDCA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10B7C-D403-B3AA-F797-43EF156E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1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91B98E-D29E-CF2D-12DE-002D880B4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12C01F-140E-61C1-FBAB-7D0F09B81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87E985-5B40-E0DB-3073-D2FCAC53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8F994E-A847-0BC5-B2B1-12114975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485DC8-3F83-FF37-02DB-B401B38A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351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F6ABD-5D5C-0335-B482-FD0306A4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40BE6-63DF-0650-AABC-4DC49BB33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37C92B-FCBB-79B7-1635-0197A703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28539-1A68-7CAA-15C7-25A0B33B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4965E9-E59C-BEED-CAA4-4D970A3B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46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8C136-56EB-71B3-BDCE-523A2657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F67C7A-5A8E-3931-A27B-51E4C740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2FBA4F-4D02-73F8-2B5F-20FDF7EF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AB009-AC0D-580A-94A2-E88D14C2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BFF39C-4D91-C2C0-7CFD-6A8C0371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13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C503-1784-56EE-EA34-1589E51F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F47FF8-0ED9-E1BA-E9BC-CBDCAC4BC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EA4B7-7509-1E93-26AD-5ABFDDAA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B276C7-0DFE-5BE0-0669-5578A2C0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D11B900-161E-2CAC-38EE-D85892AE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AB7507-FA14-1D93-FB35-0D8426E1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1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6BBC1-011A-7313-2D35-6B2595FD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7CFE2F-06A1-C7DC-1631-D42E96AB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75F3E0-850D-1496-0211-205DC516F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9FC961-DEEA-8FFD-4FDE-555600789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66C0DD4-DC8A-BE42-328C-F9509C56F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E80404-0E6A-6308-D512-30F9E770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945AE14-13BB-854B-2F7D-761FE587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0EBAE1B-4812-72EF-B91F-BD905A16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51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0FAE4-05E4-566E-9BB8-724A744C8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1249846-D41A-B624-BB67-48CAD1E4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4F9012-5E1A-BA41-945C-0AF7F1D7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A3D06C-88F1-2255-9AC1-18C24B48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29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D76DE0-24B6-9645-4507-8B2E51E6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AD6E66-6339-6619-1B8C-E8156126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C191C0-756C-DB67-5E6E-B01343F0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764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629C3C-424C-13E9-660C-6C00E266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D1400-0E58-7B6B-5F67-1B9171665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4DEF32-CBCC-9DFB-50D8-9C129A3A6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EA4688-F295-A164-3E16-B3146968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EA305D-32AA-3900-A9AE-26C01A37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9272EF-3F3D-8789-3000-6E020425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7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4A9BEA-DE18-A04E-B986-5C9BDF00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7FAD44-BB41-5CF6-B373-6EBB67891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8481CF-0764-0BF6-B8FE-8DB3C4314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4DEF86-3845-56D0-D407-B26AAC94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D08EB9-C6F5-41F0-AABA-DDC82FE0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569076-82E2-C218-BCEB-32B6451E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69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82D00C-C5C8-2E69-3E43-CD654C25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D493A-FBEC-E82D-6FC2-9AF2019BF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DD5D33-21B4-18D5-17C4-55D8BC5E4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64102-CD90-47BB-9CC3-D4515917259B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4D0685-97CA-CA37-681D-30011CCDE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C7F0C-C299-3449-FA2F-3A9D746A4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2E48FC-2F30-4AD3-B517-7D4A74370A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9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E1B4383-D884-A2B8-8647-FAAADBF0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647312"/>
            <a:ext cx="7468642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4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2023-12-06T10:34:28Z</dcterms:created>
  <dcterms:modified xsi:type="dcterms:W3CDTF">2023-12-06T10:34:33Z</dcterms:modified>
</cp:coreProperties>
</file>