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C061F-8C81-38B4-176F-1266430A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989255-59AF-7C03-7838-F17740286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E2C5A-93EF-07F3-6974-7CFC8396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61DD9-386E-D0E7-3EDD-42F7B083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7ACB0-3123-EC7C-96B4-CB016E7D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4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EABA9-D715-8B72-1F74-A81DB763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31030C-FE3A-8476-02D6-9B2B4942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D2B18-EB60-D8EE-D116-5FAA6E94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A91B9-42DE-0840-CC79-481A5D9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559F5-1D3A-A666-F91A-44BFDFC2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491C19-55BF-9E61-0ED2-A847B156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AC8110-5D53-C67A-7DE8-2758EB80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632D4-7276-4F8D-11A8-C1C7D9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12D9B-C865-501E-E4DB-620924CB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018E2-F98A-AE8B-BDE7-7CCF8689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7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40A1A-8B65-8C3B-6E9B-048C2F3B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EAE43C-6B91-F920-D3B5-B49CCD14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BFB8E-4119-9642-862D-47C7843B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ED093-8A94-A40E-A4DD-44F78C03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CCC1C-45CD-94AD-54B7-9F11E95A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9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16B77-4A3F-CF20-8289-2419BA9F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AE817-0E10-F700-059C-D0F65238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4246C-C023-96E8-9F08-6CB87A8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7AADC-746C-7074-3DB9-3C774F6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BC72C-1966-0D14-336B-4CE39542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98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D21D9-2956-7161-85E0-4A646A60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D8002-514F-7B08-B7D8-6A4D78A6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7D8749-8A0B-1332-9764-59F7C19C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A0362-CBD7-D450-E25F-6E0EC5C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8A3B2-ED8C-5C03-C357-5E33F98E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32D04-D4C9-8B2C-267E-17CE713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4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EE56D-4E49-D73E-20E6-8A4FAF0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98C68A-F6AE-E1A9-8E98-CD22404E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93274F-1F29-857E-13E9-B7AB99335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DC350A-ED4C-F8DE-18D3-E4BAE6595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D257BB-6980-22FD-69C8-7CADC00A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634ED7-26EC-635F-67D5-FCCE589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EC1EC0-F7DC-1A6F-9997-F2DF0D87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1DD686-25A7-1DCD-94BB-60A8F1C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3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14802-6F45-EF3E-E86B-BC874168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2C3927-7458-F516-ADF4-CF383F3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99AC9D-21B0-342E-34ED-000BFC0B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CEF6BE-E37D-2CC3-832D-3C530B09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F95D02-5D6C-E3EA-0C22-A34632B6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A96E11-AB80-FDD2-E3BD-E8711809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10CE1A-F2A8-9F49-403A-23C479C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1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34E64-EE1F-7B65-0D60-26B15C87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40549-69BA-B0A8-B58F-DAA50C55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0B005-F57A-FEEC-751A-1CD58FBB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5DAFC-32CC-7F91-08B7-E3783208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1D1097-AB92-FBA0-2C7C-9C1B05DD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5257C5-BD39-E93B-2496-D419630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3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67597-75EB-7098-1168-11A5F4B2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F2FC48-D0CC-281D-E351-F2AAF55DA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AA767-03D8-7A92-4B03-0FC14C82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CD0396-AE8D-AE67-028B-9B038400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74A510-F37F-D089-7B6F-7E7DAF6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F1708-8A66-506C-C82A-6AE26818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6EA8EA-385E-3419-EA34-6E2478EC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13340-8E6A-DE31-ECF3-89E24595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7D13B-44C5-F8B2-F68C-D4897ED2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BE880-3428-4A95-990E-3723A494223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58B29-8DF5-1531-D3A9-B5BFF3A80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A5A1E-FD17-4B74-C7EB-6D237C8B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CA007-2EA1-44EC-91D0-C59E3D44DF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72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8ED5A0-F564-B038-8148-204FCB4A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747338"/>
            <a:ext cx="702090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2023-12-06T10:34:03Z</dcterms:created>
  <dcterms:modified xsi:type="dcterms:W3CDTF">2023-12-06T10:34:09Z</dcterms:modified>
</cp:coreProperties>
</file>