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D33A5-9D44-2DB3-239C-9FA86BEAB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BB3417-999F-E803-02D6-99618DE65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59880-E218-9885-81F5-A7CB2E76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26AAA9-9EA6-27CC-7887-4DF4A9A6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81EA9A-4ADB-0E41-556F-BB6EE9C8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07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CF4EA-E750-5B5B-6D0C-343E1678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F608E5-4AD1-A09A-DDC2-5D1527EB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11C05-345A-E122-2639-4DE9D597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B75B01-B0A1-82FF-730F-2682D984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5A2FF3-9A26-87C3-ACC6-5A80CDF0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93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660DEB-03F8-0BB0-F387-022E162E6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2EA4E-D335-81F0-E4A0-E70A37E5C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0A26CA-4AE9-735E-697C-596DE438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51BC8-3498-0EFC-6981-C3968E53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BA55F0-E0EC-9F22-B4F4-A197403C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36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818BA-A1AB-E6A9-CAE1-6BC47EA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5285A-BE9A-6DAF-4EDF-B039FE00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824D24-7177-9CDD-A6E7-55FD9AE0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D5CC9-6A69-FE43-6A52-6F664550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37BEF-ABEE-6A7E-6538-63D3E519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42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7B1AC-2FCA-6E2B-18C7-8C9D8309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829D8-57C7-C09C-4BC2-302D0E90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180738-9659-0A91-4936-3321CDF9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28CC6-6B63-FA85-B761-1EB6093E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4CB7E-1977-9E83-337B-B1241B47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05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489D-8170-A5FC-652A-1315B3BA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5D0C54-13AD-962C-91C1-B8B624E1A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E306EC-3D7D-F0C3-9728-5C5EF1DE9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C36A9-D18B-1E1A-B61D-8E10CFF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A1BB73-E7F4-4EB3-2857-400F429E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079B7D-5288-EFCC-2C74-D77BCE69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9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F38DF-9C65-22D4-C805-A36911B7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4187B-7238-A178-6D89-C1C4211B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6EFBB8-A64A-A5EE-2836-D44A9296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3A39B7-DE31-12D8-D3F6-DF27B749E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39A2A0-4864-F145-7063-73C1500D8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096C90-8E16-0B29-6F62-2A1396E4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874396-94EC-536C-F590-FF5C438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C5320E-AA3D-1019-8BDD-FA4C171D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8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BD372-0E24-542B-6CFC-2512BDA6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53AD67-01E6-7E97-ABC0-260727D2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9D5D5E-8082-1B58-40F8-00168762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D00F58-4CFF-CF47-7201-C288DB41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0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BE92E7-D563-75A1-4D41-39F05DF2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7D95D9-3F09-C4D4-48AB-9C22FA07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169437-72CF-FCB5-008F-9E8E6DEB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7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00563-C690-577A-B8EC-D7318332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07A91-00BE-E57D-0421-440F5531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3330-EDE1-3D6C-0610-C46E6F41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24A8AF-D005-048C-56BD-4B979BE2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38B613-2DCB-8DFB-DF51-DD0B112A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7A8683-987D-E696-FD10-77031C42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21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A3C4D-F86F-0505-561C-952BFF07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7522F4-F417-8C75-5EA1-37C61599F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42A594-B30E-CE44-D1D7-8428496E9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A3387-1CB0-0687-8240-A755A5EB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BFDEF2-A79E-4467-E1B5-498F3B0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EFBEEB-589E-8C44-9850-DDDE7DF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5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5185C2-7C83-C0E4-D0EB-4BCE39E9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679AB5-46B9-6501-D772-88C35216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E8AD67-FF41-0AD6-A12B-3C9279097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D3C69-6812-4160-A0C6-9C7957D7E727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3032AF-6E83-469C-DE59-759538CCE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1B841F-AF5E-C4D0-300A-648B2A1F1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750AD-8F76-4EB9-B98A-3CD1BF08D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88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661F6E0-DB09-E3B9-3BBE-3E1B3DC3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090286"/>
            <a:ext cx="731622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2023-12-06T10:33:30Z</dcterms:created>
  <dcterms:modified xsi:type="dcterms:W3CDTF">2023-12-06T10:33:36Z</dcterms:modified>
</cp:coreProperties>
</file>