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5D8135-0A18-73D7-8C3E-62FD0102C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048F01-9094-81A8-A54E-688B9CC0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A2EC41-BF73-00B3-C2ED-81F69230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16F7FC-B0A8-40E5-32D1-FCA0FAFF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1F6CE4-B9C9-819B-43FE-05E9F60D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51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C743A-679A-1E09-B2BA-7BDB3A9A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6A7313-6EDE-9288-633D-6CC80FCC4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23D67-650A-5BAC-343E-447A3E6F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F66B1-85BD-E23F-9F53-20E6B604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B15AA4-39F0-56AA-7DB1-4747E715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82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A7982C-CC8F-ED56-4542-712211C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351CA-C4E5-0DBB-59DD-243116F3D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EC3BD-AD4D-6125-1F47-65AE14EB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BD75A9-309F-B80C-7FCF-503B29B2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3F0AD-7A18-A41C-CC47-D9A1FBF5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1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A22057-718B-EF03-DF8F-8BC675CE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48E8B-9AA4-B18B-79DE-5C66B47B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F47CC8-0AAE-F552-B6AB-899DD806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DD8607-267B-CFCE-4F42-2C25F272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8CB22-4CAE-7DEF-2F2E-6E4B309B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01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16095-D1A2-67A2-A925-E1B55A06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4A45B7-0413-227D-E1B8-3BDCA115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0AC76C-A198-1F82-5B58-14DD6AF6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B139E-8809-299A-3CB2-6D6A2F32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BCFA1-95DD-44B4-BEC4-90F6082B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2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58355-9A05-028A-5E3B-8F263DB4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192E52-7CE9-48CF-E5BF-D95BF3017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269F48-A905-EE7D-AA4B-74D298055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507A9A-A3C4-7298-06E6-8E66BBEB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C60F5E-8B1C-5154-8B5E-AD367555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A7CC8F-E3BF-639C-2EC3-5029D30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7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9CFBF-258F-CEAB-6CFC-4A39964E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AEAA93-322B-1AF3-AE8D-62736B076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754976-21F1-A5AB-42D4-295E0EBBE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D11426-BDCA-A96A-71FE-222462ABE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71B65E-7759-FAB7-44E3-602182B36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1F2302-04E4-1E8C-E982-51991259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6C485B-68B2-AA89-8817-47DB5149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35FAD87-E5AB-386D-A444-0457814D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7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A6FD2-F5A1-6CB6-BEDD-8E617E28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1951AA-E04E-8AD6-A67C-98C9EA38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FA0E63-EEAE-4315-74A1-CA375EEA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A530E-1F4B-AF7B-2D4C-FDC48423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97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A4DFA8-9FF4-FBF9-B998-599651AE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03BA7F-56B1-601B-4EF3-098D2E99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735FC7-5565-A1DD-9BE8-F97B93EB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31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3E634-5BF9-2BF3-5D1B-2E088B265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80AC5-58FB-7AC2-FFCF-183D97C7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C10E18-BB19-4FA9-5A9A-1457F288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0D7DF-4022-C032-4AC0-08E0E013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5D558D-C2BF-2903-A173-69066ECF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DA1FA-400C-3135-56C7-BF7FC2CA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55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CA9366-0103-2CAD-C1BA-7D87AEDE8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562363-1019-E347-359C-1A5D6E765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721054-0A3B-82F9-3D67-CD537416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B5E041-4B83-3046-97B1-D723444A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9CBD60-8FF1-AB98-618A-003C582B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6F2AF1-B3FF-B097-81DE-F5BA2C8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061BAD-AD54-4423-BC89-656E367B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026C47-CF9C-1268-85DD-F971143D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F2E90-E21F-46E8-3A8D-5B6A43626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D8D54-0C99-420F-8861-BEF92FC13178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82683-A26F-CFC4-DDB6-7A7834DA8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B6B1F-98A5-5A19-C035-BC1866D96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00BA14-7F53-4443-8DF7-6D20F0626F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2A3A7ED-9354-5D18-6A8A-F4D52C8C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699706"/>
            <a:ext cx="7802064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99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2023-12-06T10:32:15Z</dcterms:created>
  <dcterms:modified xsi:type="dcterms:W3CDTF">2023-12-06T10:32:23Z</dcterms:modified>
</cp:coreProperties>
</file>