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8DF0B9-C7AA-C8ED-81A8-41D504CBE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DD53F6-D318-B2ED-FADF-09D461CB3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525685-5B39-AE8C-51FF-57CEA449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323F-1706-4410-8588-B5AF37170C34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437F17-7EE6-0457-3A8E-3AB43F15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504C0-2B5C-BED5-7C35-5CA5FD7E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9483-6D91-4331-985E-455C1E427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57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412B1B-2885-08EB-7573-D6155822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ACF024-8644-004F-75AA-AC6E7FAEC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8B0074-792A-CA1E-E980-5B47B571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323F-1706-4410-8588-B5AF37170C34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92C3BC-A181-8D78-0DDF-9D2A8B058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1CB9EB-16FA-F0E8-2117-9A5EA7B5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9483-6D91-4331-985E-455C1E427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02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1F4978-F02A-9033-C105-C1E4A13DD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2F6CEA-E2AA-1DE0-6ABC-2A5B48E5D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B4F14F-4A42-44F2-0B0D-B032E5AB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323F-1706-4410-8588-B5AF37170C34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9DC403-21A5-9364-D9A4-BCCC130D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B69DE-0862-92AE-CC62-1A198129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9483-6D91-4331-985E-455C1E427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43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559C3F-2C35-47EC-E033-483307C5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9B091-1A31-C5F6-7787-EDCDB205F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1CE4F7-8242-3377-29B6-B9D028A4F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323F-1706-4410-8588-B5AF37170C34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4EED83-041E-0892-8D1E-106BEA8F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0B42EB-DD81-694B-AC78-5C682986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9483-6D91-4331-985E-455C1E427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59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A152F-874B-D6B3-AD22-D0184E8D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0A505-AE24-A75D-8EE5-66C63732F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9B8B0E-CB54-3F75-056E-4F98426C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323F-1706-4410-8588-B5AF37170C34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B66FE3-B04B-0044-D03D-95271840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93D4C9-B5DE-18A6-0930-99916186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9483-6D91-4331-985E-455C1E427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0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61763-EE1C-46A2-1644-35DE392D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67B495-DB0A-0C30-71EC-3BD343C85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73BF6C-7582-5761-2BB8-142F1FF6F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F0907B-4049-07F9-EAF3-43E4FD53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323F-1706-4410-8588-B5AF37170C34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333169-D269-901C-4677-945F9534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A74AC5-1E80-E51C-C9EB-E2CD5DD9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9483-6D91-4331-985E-455C1E427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44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169BC-D297-666A-51F3-8089AE843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B3536-9823-F664-1646-AF457378E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66060A-51DB-7DF2-FBEF-E1928C5D7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5E98A4-15B6-7C60-F3A3-A96402A63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D35D0C-62E8-94E2-6E6E-451C17CFA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653330-9249-0F29-B33F-78032081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323F-1706-4410-8588-B5AF37170C34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C3E1F4-3A27-D257-C284-43E2F1B0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9DCC0D-977C-9D1D-9468-6F016034B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9483-6D91-4331-985E-455C1E427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92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0C51BB-2FED-C568-8B99-DF65F928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A6C4B68-FA0E-0E31-F6CE-0DC1F840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323F-1706-4410-8588-B5AF37170C34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E47C98-AA20-EB37-663D-7560A4AAA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5211C1-3435-4077-984B-DEAF6312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9483-6D91-4331-985E-455C1E427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24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36DFD83-59FB-FE94-A11C-7F572E0DD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323F-1706-4410-8588-B5AF37170C34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D539B83-C160-0405-784E-6FD9BE91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FD9DE5-F8F0-4223-F767-A5B86BA8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9483-6D91-4331-985E-455C1E427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534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7DB4F6-5B74-18BF-5207-E34330B4F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1BE389-4243-B122-09B3-FC24BC868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67B41A-D47C-17CE-1A23-126DEE5DF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A803BD-5F58-7C94-EAFB-EFF52802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323F-1706-4410-8588-B5AF37170C34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D6ED96-8705-68A4-D0D2-17B4AA44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87658B-2BF8-EA68-72CE-B0440933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9483-6D91-4331-985E-455C1E427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163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F5863-65B2-8D2A-780B-6CE0975E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EDB7F6-9E05-B4F4-73E9-A5144ADD1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1E3E9F-5528-3D13-3322-BAF8D9150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2522CA-2060-0300-45A9-C992CD97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323F-1706-4410-8588-B5AF37170C34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033F26-84A3-9A0F-2753-E3C5A9B5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4B3D51-4A52-AC30-0282-D2A7F1C2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9483-6D91-4331-985E-455C1E427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760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0C807F-4A27-1D62-A68F-0377F8B1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870646-5547-56A2-2DA1-9083A7E79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2F6A65-730E-C06B-BD77-ACE69E201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5323F-1706-4410-8588-B5AF37170C34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6D1BF3-5CC3-DD99-83B4-A3A2B592C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8D37B1-7ED4-C691-876C-EDC8AD213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B9483-6D91-4331-985E-455C1E427D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98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7A93D7A-E42C-26CD-06B1-D762CC1EE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1261760"/>
            <a:ext cx="7821116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4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1</cp:revision>
  <dcterms:created xsi:type="dcterms:W3CDTF">2023-12-06T10:33:04Z</dcterms:created>
  <dcterms:modified xsi:type="dcterms:W3CDTF">2023-12-06T10:33:09Z</dcterms:modified>
</cp:coreProperties>
</file>