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プログラムのコードが表示されたコンピューターのイラスト ...">
            <a:extLst>
              <a:ext uri="{FF2B5EF4-FFF2-40B4-BE49-F238E27FC236}">
                <a16:creationId xmlns:a16="http://schemas.microsoft.com/office/drawing/2014/main" id="{2D46B277-951C-D944-349E-AB600832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8" y="872198"/>
            <a:ext cx="1413868" cy="12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デスクトップパソコンのイラスト | かわいいフリー素材集 いらすとや">
            <a:extLst>
              <a:ext uri="{FF2B5EF4-FFF2-40B4-BE49-F238E27FC236}">
                <a16:creationId xmlns:a16="http://schemas.microsoft.com/office/drawing/2014/main" id="{4E306C6D-3781-01F3-EAB1-F31E101A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8" y="1690766"/>
            <a:ext cx="95184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0BAB36-3823-5CB0-D27C-16D9764E3423}"/>
              </a:ext>
            </a:extLst>
          </p:cNvPr>
          <p:cNvSpPr txBox="1"/>
          <p:nvPr/>
        </p:nvSpPr>
        <p:spPr>
          <a:xfrm flipH="1">
            <a:off x="546331" y="328788"/>
            <a:ext cx="1467068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000" b="1" u="sng" dirty="0"/>
              <a:t>ローカル関数呼び出し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EFA991-87F3-F231-2279-7FF33F840903}"/>
              </a:ext>
            </a:extLst>
          </p:cNvPr>
          <p:cNvSpPr txBox="1"/>
          <p:nvPr/>
        </p:nvSpPr>
        <p:spPr>
          <a:xfrm flipH="1">
            <a:off x="4065739" y="387551"/>
            <a:ext cx="1467068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000" b="1" u="sng" dirty="0"/>
              <a:t>リモート関数呼び出し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7D62F25-3D02-5911-FD7C-E0ACF6274B8B}"/>
              </a:ext>
            </a:extLst>
          </p:cNvPr>
          <p:cNvSpPr/>
          <p:nvPr/>
        </p:nvSpPr>
        <p:spPr>
          <a:xfrm>
            <a:off x="562131" y="2461796"/>
            <a:ext cx="1728000" cy="36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関数呼び出しが</a:t>
            </a:r>
            <a:endParaRPr kumimoji="1" lang="en-US" altLang="ja-JP" sz="10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コンピュータ内で完結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915FA3-382D-9BA5-64B1-3DC4337AB3A4}"/>
              </a:ext>
            </a:extLst>
          </p:cNvPr>
          <p:cNvSpPr/>
          <p:nvPr/>
        </p:nvSpPr>
        <p:spPr>
          <a:xfrm>
            <a:off x="4162740" y="2461796"/>
            <a:ext cx="1728000" cy="36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000" dirty="0"/>
              <a:t>ローカルから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リモートの関数を呼び出し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CEAE699B-BB2B-9F20-BCE3-B605209D9374}"/>
              </a:ext>
            </a:extLst>
          </p:cNvPr>
          <p:cNvSpPr/>
          <p:nvPr/>
        </p:nvSpPr>
        <p:spPr>
          <a:xfrm>
            <a:off x="1417322" y="971002"/>
            <a:ext cx="798693" cy="272415"/>
          </a:xfrm>
          <a:prstGeom prst="wedgeRoundRectCallout">
            <a:avLst>
              <a:gd name="adj1" fmla="val -75412"/>
              <a:gd name="adj2" fmla="val 8490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7FF4DC2-6FC2-4824-84CD-12531A6BF193}"/>
              </a:ext>
            </a:extLst>
          </p:cNvPr>
          <p:cNvSpPr/>
          <p:nvPr/>
        </p:nvSpPr>
        <p:spPr>
          <a:xfrm>
            <a:off x="1436570" y="1579338"/>
            <a:ext cx="808591" cy="272415"/>
          </a:xfrm>
          <a:prstGeom prst="wedgeRoundRectCallout">
            <a:avLst>
              <a:gd name="adj1" fmla="val -74142"/>
              <a:gd name="adj2" fmla="val -11521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Hello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51062E-748F-22FA-9A80-C28D00456645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>
            <a:off x="2216015" y="1107210"/>
            <a:ext cx="29146" cy="608336"/>
          </a:xfrm>
          <a:prstGeom prst="bentConnector3">
            <a:avLst>
              <a:gd name="adj1" fmla="val 884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1">
            <a:extLst>
              <a:ext uri="{FF2B5EF4-FFF2-40B4-BE49-F238E27FC236}">
                <a16:creationId xmlns:a16="http://schemas.microsoft.com/office/drawing/2014/main" id="{E288EB8E-6402-28DD-EA14-E24DA872143E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16200000" flipH="1">
            <a:off x="3803672" y="952181"/>
            <a:ext cx="684927" cy="841802"/>
          </a:xfrm>
          <a:prstGeom prst="bentConnector3">
            <a:avLst>
              <a:gd name="adj1" fmla="val 7840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1">
            <a:extLst>
              <a:ext uri="{FF2B5EF4-FFF2-40B4-BE49-F238E27FC236}">
                <a16:creationId xmlns:a16="http://schemas.microsoft.com/office/drawing/2014/main" id="{C12E4334-50A0-80E9-92F9-A67A354C5C7B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4868436" y="1151127"/>
            <a:ext cx="803522" cy="59773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7EEC175-2CD1-8B4A-7F7D-02F8B7CB0F36}"/>
              </a:ext>
            </a:extLst>
          </p:cNvPr>
          <p:cNvSpPr txBox="1"/>
          <p:nvPr/>
        </p:nvSpPr>
        <p:spPr>
          <a:xfrm>
            <a:off x="5555022" y="15469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EF79E5-6A0A-268C-7C1C-F831D66E91BA}"/>
              </a:ext>
            </a:extLst>
          </p:cNvPr>
          <p:cNvSpPr txBox="1"/>
          <p:nvPr/>
        </p:nvSpPr>
        <p:spPr>
          <a:xfrm>
            <a:off x="3686431" y="13183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A58D354-10D4-F5C2-4D45-040FE5E834FD}"/>
              </a:ext>
            </a:extLst>
          </p:cNvPr>
          <p:cNvSpPr txBox="1"/>
          <p:nvPr/>
        </p:nvSpPr>
        <p:spPr>
          <a:xfrm>
            <a:off x="2449564" y="11494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5ACBF6A-F185-DC8B-4735-498C6D2F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54" y="666755"/>
            <a:ext cx="910409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プログラミングをする人のイラスト（女性）">
            <a:extLst>
              <a:ext uri="{FF2B5EF4-FFF2-40B4-BE49-F238E27FC236}">
                <a16:creationId xmlns:a16="http://schemas.microsoft.com/office/drawing/2014/main" id="{DB2DA512-33E0-6F6B-0249-5150F5DF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71" y="700058"/>
            <a:ext cx="90988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6CB966EB-3612-F92B-5DB7-5571B1FC687A}"/>
              </a:ext>
            </a:extLst>
          </p:cNvPr>
          <p:cNvSpPr/>
          <p:nvPr/>
        </p:nvSpPr>
        <p:spPr>
          <a:xfrm>
            <a:off x="5169716" y="775817"/>
            <a:ext cx="798693" cy="272415"/>
          </a:xfrm>
          <a:prstGeom prst="wedgeRoundRectCallout">
            <a:avLst>
              <a:gd name="adj1" fmla="val 55771"/>
              <a:gd name="adj2" fmla="val 36165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pic>
        <p:nvPicPr>
          <p:cNvPr id="1035" name="図 1034">
            <a:extLst>
              <a:ext uri="{FF2B5EF4-FFF2-40B4-BE49-F238E27FC236}">
                <a16:creationId xmlns:a16="http://schemas.microsoft.com/office/drawing/2014/main" id="{734F1186-D858-CA96-4D42-7014289E3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556" y="1793424"/>
            <a:ext cx="476250" cy="352425"/>
          </a:xfrm>
          <a:prstGeom prst="rect">
            <a:avLst/>
          </a:prstGeom>
        </p:spPr>
      </p:pic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2FDD5157-D3CA-FEB1-C191-932699C1E3B8}"/>
              </a:ext>
            </a:extLst>
          </p:cNvPr>
          <p:cNvSpPr txBox="1"/>
          <p:nvPr/>
        </p:nvSpPr>
        <p:spPr>
          <a:xfrm>
            <a:off x="3114324" y="3057628"/>
            <a:ext cx="3376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</a:t>
            </a:r>
            <a:r>
              <a:rPr lang="ja-JP" altLang="en-US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リモート関数呼び出し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" 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1698EAA9-28FA-3E1C-E9A4-92D9CF6A4046}"/>
              </a:ext>
            </a:extLst>
          </p:cNvPr>
          <p:cNvSpPr/>
          <p:nvPr/>
        </p:nvSpPr>
        <p:spPr>
          <a:xfrm>
            <a:off x="4162740" y="1715546"/>
            <a:ext cx="808591" cy="272415"/>
          </a:xfrm>
          <a:prstGeom prst="wedgeRoundRectCallout">
            <a:avLst>
              <a:gd name="adj1" fmla="val -70734"/>
              <a:gd name="adj2" fmla="val 23964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Hello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322846C-E279-B400-EBDD-A39E822700C9}"/>
              </a:ext>
            </a:extLst>
          </p:cNvPr>
          <p:cNvSpPr/>
          <p:nvPr/>
        </p:nvSpPr>
        <p:spPr>
          <a:xfrm>
            <a:off x="3689234" y="958619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5F73A3E-C5E3-332B-CB2C-400C19705DC9}"/>
              </a:ext>
            </a:extLst>
          </p:cNvPr>
          <p:cNvSpPr/>
          <p:nvPr/>
        </p:nvSpPr>
        <p:spPr>
          <a:xfrm>
            <a:off x="3599572" y="775817"/>
            <a:ext cx="798693" cy="272415"/>
          </a:xfrm>
          <a:prstGeom prst="wedgeRoundRectCallout">
            <a:avLst>
              <a:gd name="adj1" fmla="val 64119"/>
              <a:gd name="adj2" fmla="val 15855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</p:spTree>
    <p:extLst>
      <p:ext uri="{BB962C8B-B14F-4D97-AF65-F5344CB8AC3E}">
        <p14:creationId xmlns:p14="http://schemas.microsoft.com/office/powerpoint/2010/main" val="198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4</cp:revision>
  <dcterms:created xsi:type="dcterms:W3CDTF">2023-06-02T20:54:06Z</dcterms:created>
  <dcterms:modified xsi:type="dcterms:W3CDTF">2023-06-04T14:36:46Z</dcterms:modified>
</cp:coreProperties>
</file>