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912" y="2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286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CF053-040B-44B7-89E9-8CB547445B7F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C643A-FB82-460B-89F9-EC81F88236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38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C643A-FB82-460B-89F9-EC81F88236A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20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302E06-8DBA-C3A0-97AE-D6EE0A535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68F549-0893-4734-F406-E4D4F44B0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B85192-5847-B044-FFF0-974BB5C8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384D19-0F20-43F2-45E8-98424003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144A4A-DA86-B127-65C0-1C635474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12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BC43E5-D568-41D2-C10B-3132C402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FD125A-FF15-01CE-3A74-1B309CB11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0C50E9-4096-4F93-509A-1277988A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EA2829-985F-670A-374C-68E83BBB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03BA12-3C73-5883-E973-5B4FB5E0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91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B5D8ED0-C120-7502-D567-9873CCF9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DB0A2A-F9E4-42DA-7230-1921F4B63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67254C-CACA-4786-F59C-6C8DE4C9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59B48C-37FA-8040-5ECF-B02ABF6D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C8B9B9-51A8-F082-D27B-E27A412D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52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8A766-50B7-31E3-F7E6-A3302843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BF25EB-F6F8-BD26-B15E-D338E14E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B683BA-B050-EBAD-577D-AAE15D93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0FD0C1-8AFB-5FD5-B521-7BABE57C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622222-52C3-B3CA-981A-49064553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60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C99021-7F41-1D34-33B6-45339D713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96FA76-FAB8-84D0-B525-6AB847B1D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B29061-CE18-E060-6185-AE7ABFF3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050BDA-B9E5-518B-2E4A-A4A052E5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00620D-FF53-1B2F-5A33-48C3C938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26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9C40D-6BBC-5B63-4787-E8CDE2D8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E5596-AE80-A4C4-0B72-DB41E6F67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813BEB-2B14-4B44-F7EE-B9FAED21B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CB3224-714A-1CA1-15FF-E251B4B8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BB9DEF-ADA7-67CA-6C05-3AB23D2E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652972-5CA9-D4B0-23D0-9E741DB9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60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8AD907-EE7A-B5D8-2A84-B416BF72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A9415E-1FEC-CCF7-D83F-8EC4A28D0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6B67A2-EF31-5CFF-87E5-9B7B03B2E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8DBC37-8641-4D0A-75BE-78FDCFA6E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DEDA59B-4918-D3BF-C6A7-B6532F8EE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435D78-3E1D-06FB-F58D-D62DD9A1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B349736-019A-CFD8-9E2F-7E5463C2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CF463F-0CDA-5363-0E50-86C3ED57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22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A3D09-5E67-3E62-CD8C-180CA89E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815EA5-5635-6434-6BA2-D1C45BE0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7F7831-CC5D-1425-F79B-EA9E0A3F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D24B32A-4DAF-DA1F-2BB1-DFF837CA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51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954A3A0-0B69-81D9-7EAE-55C5E46B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82B2C6-BCE7-7DA7-CA38-9C7E54D8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7E33C3-86B3-D4E3-10A5-5C5D77C5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73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27132F-83C5-819A-899C-F9DB4BE3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4D4182-841B-6879-CACC-25DF6694A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8AFFC1-FD87-1E0F-F0DB-ACCD74FB3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F322FE-B529-1931-9C65-37109ACD1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F15D2C-B928-2768-98CC-0040CD84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8E2E43-A97C-2602-160A-68771E06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53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F6B05B-73B5-D092-35B2-8AFE8069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2E93A5-0870-8387-566F-30FA01EFA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43AED0-645C-3C88-295F-2E4BCA412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EBEA62-40F0-3A6C-3120-D1FDF032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90BA0F-FEEE-5C8D-E99F-4D5C7CA9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A13E6B-3EE9-5363-8BBD-90CCC0B8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94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E414D2-7EB4-349D-3D71-8EF9D2A7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6F6F16-F3B6-8AE4-64F8-E3A737254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41B185-4F4C-005F-7C21-0714EB4A3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CE236-8E69-46A3-A89B-50E3FB1BE869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1B87E4-7186-EBEA-7A3E-86BDB37B1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D18F6B-7943-E6B9-6F07-DED0C9859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1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フリーフォーム: 図形 106">
            <a:extLst>
              <a:ext uri="{FF2B5EF4-FFF2-40B4-BE49-F238E27FC236}">
                <a16:creationId xmlns:a16="http://schemas.microsoft.com/office/drawing/2014/main" id="{898CF96A-87C4-6F4B-A23C-695CAF4601DD}"/>
              </a:ext>
            </a:extLst>
          </p:cNvPr>
          <p:cNvSpPr/>
          <p:nvPr/>
        </p:nvSpPr>
        <p:spPr>
          <a:xfrm>
            <a:off x="4685757" y="5704992"/>
            <a:ext cx="6525167" cy="592424"/>
          </a:xfrm>
          <a:custGeom>
            <a:avLst/>
            <a:gdLst>
              <a:gd name="connsiteX0" fmla="*/ 5038 w 6525167"/>
              <a:gd name="connsiteY0" fmla="*/ 0 h 592424"/>
              <a:gd name="connsiteX1" fmla="*/ 365038 w 6525167"/>
              <a:gd name="connsiteY1" fmla="*/ 0 h 592424"/>
              <a:gd name="connsiteX2" fmla="*/ 365038 w 6525167"/>
              <a:gd name="connsiteY2" fmla="*/ 232424 h 592424"/>
              <a:gd name="connsiteX3" fmla="*/ 6162616 w 6525167"/>
              <a:gd name="connsiteY3" fmla="*/ 232424 h 592424"/>
              <a:gd name="connsiteX4" fmla="*/ 6162616 w 6525167"/>
              <a:gd name="connsiteY4" fmla="*/ 0 h 592424"/>
              <a:gd name="connsiteX5" fmla="*/ 6522616 w 6525167"/>
              <a:gd name="connsiteY5" fmla="*/ 0 h 592424"/>
              <a:gd name="connsiteX6" fmla="*/ 6522616 w 6525167"/>
              <a:gd name="connsiteY6" fmla="*/ 232424 h 592424"/>
              <a:gd name="connsiteX7" fmla="*/ 6525167 w 6525167"/>
              <a:gd name="connsiteY7" fmla="*/ 232424 h 592424"/>
              <a:gd name="connsiteX8" fmla="*/ 6525167 w 6525167"/>
              <a:gd name="connsiteY8" fmla="*/ 592424 h 592424"/>
              <a:gd name="connsiteX9" fmla="*/ 0 w 6525167"/>
              <a:gd name="connsiteY9" fmla="*/ 592424 h 592424"/>
              <a:gd name="connsiteX10" fmla="*/ 0 w 6525167"/>
              <a:gd name="connsiteY10" fmla="*/ 232424 h 592424"/>
              <a:gd name="connsiteX11" fmla="*/ 5038 w 6525167"/>
              <a:gd name="connsiteY11" fmla="*/ 232424 h 592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25167" h="592424">
                <a:moveTo>
                  <a:pt x="5038" y="0"/>
                </a:moveTo>
                <a:lnTo>
                  <a:pt x="365038" y="0"/>
                </a:lnTo>
                <a:lnTo>
                  <a:pt x="365038" y="232424"/>
                </a:lnTo>
                <a:lnTo>
                  <a:pt x="6162616" y="232424"/>
                </a:lnTo>
                <a:lnTo>
                  <a:pt x="6162616" y="0"/>
                </a:lnTo>
                <a:lnTo>
                  <a:pt x="6522616" y="0"/>
                </a:lnTo>
                <a:lnTo>
                  <a:pt x="6522616" y="232424"/>
                </a:lnTo>
                <a:lnTo>
                  <a:pt x="6525167" y="232424"/>
                </a:lnTo>
                <a:lnTo>
                  <a:pt x="6525167" y="592424"/>
                </a:lnTo>
                <a:lnTo>
                  <a:pt x="0" y="592424"/>
                </a:lnTo>
                <a:lnTo>
                  <a:pt x="0" y="232424"/>
                </a:lnTo>
                <a:lnTo>
                  <a:pt x="5038" y="232424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8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963CDEF-FAFC-FA22-1B5F-82722D3903C6}"/>
              </a:ext>
            </a:extLst>
          </p:cNvPr>
          <p:cNvSpPr/>
          <p:nvPr/>
        </p:nvSpPr>
        <p:spPr>
          <a:xfrm>
            <a:off x="472164" y="693915"/>
            <a:ext cx="4942368" cy="50110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C1545D7-35CE-9F32-7FEE-9965060FC90A}"/>
              </a:ext>
            </a:extLst>
          </p:cNvPr>
          <p:cNvSpPr/>
          <p:nvPr/>
        </p:nvSpPr>
        <p:spPr>
          <a:xfrm>
            <a:off x="6904150" y="749011"/>
            <a:ext cx="4815686" cy="49970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sp>
        <p:nvSpPr>
          <p:cNvPr id="13" name="平行四辺形 12">
            <a:extLst>
              <a:ext uri="{FF2B5EF4-FFF2-40B4-BE49-F238E27FC236}">
                <a16:creationId xmlns:a16="http://schemas.microsoft.com/office/drawing/2014/main" id="{0E8254A6-8F1E-6E11-8271-45246BF11972}"/>
              </a:ext>
            </a:extLst>
          </p:cNvPr>
          <p:cNvSpPr/>
          <p:nvPr/>
        </p:nvSpPr>
        <p:spPr>
          <a:xfrm>
            <a:off x="887607" y="4955293"/>
            <a:ext cx="10476000" cy="216000"/>
          </a:xfrm>
          <a:prstGeom prst="parallelogram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i="1" dirty="0">
                <a:solidFill>
                  <a:schemeClr val="tx1"/>
                </a:solidFill>
              </a:rPr>
              <a:t>データリンク層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14" name="平行四辺形 13">
            <a:extLst>
              <a:ext uri="{FF2B5EF4-FFF2-40B4-BE49-F238E27FC236}">
                <a16:creationId xmlns:a16="http://schemas.microsoft.com/office/drawing/2014/main" id="{E0CF40EB-9BEC-9DD8-39B9-6BED2FE52015}"/>
              </a:ext>
            </a:extLst>
          </p:cNvPr>
          <p:cNvSpPr/>
          <p:nvPr/>
        </p:nvSpPr>
        <p:spPr>
          <a:xfrm>
            <a:off x="887607" y="4008867"/>
            <a:ext cx="10476000" cy="216000"/>
          </a:xfrm>
          <a:prstGeom prst="parallelogram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i="1" dirty="0">
                <a:solidFill>
                  <a:schemeClr val="tx1"/>
                </a:solidFill>
              </a:rPr>
              <a:t>ネットワーク層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15" name="平行四辺形 14">
            <a:extLst>
              <a:ext uri="{FF2B5EF4-FFF2-40B4-BE49-F238E27FC236}">
                <a16:creationId xmlns:a16="http://schemas.microsoft.com/office/drawing/2014/main" id="{0117FCBD-7980-9CFD-1E5A-DB1658F6405E}"/>
              </a:ext>
            </a:extLst>
          </p:cNvPr>
          <p:cNvSpPr/>
          <p:nvPr/>
        </p:nvSpPr>
        <p:spPr>
          <a:xfrm>
            <a:off x="887607" y="2980802"/>
            <a:ext cx="10476000" cy="216000"/>
          </a:xfrm>
          <a:prstGeom prst="parallelogram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i="1" dirty="0">
                <a:solidFill>
                  <a:schemeClr val="tx1"/>
                </a:solidFill>
              </a:rPr>
              <a:t>トランスポート層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4ED3A86E-2649-5A32-7868-FCDE121AF168}"/>
              </a:ext>
            </a:extLst>
          </p:cNvPr>
          <p:cNvSpPr/>
          <p:nvPr/>
        </p:nvSpPr>
        <p:spPr>
          <a:xfrm>
            <a:off x="887607" y="2159514"/>
            <a:ext cx="10476000" cy="216000"/>
          </a:xfrm>
          <a:prstGeom prst="parallelogram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i="1" dirty="0">
                <a:solidFill>
                  <a:schemeClr val="tx1"/>
                </a:solidFill>
              </a:rPr>
              <a:t>セッション層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17" name="平行四辺形 16">
            <a:extLst>
              <a:ext uri="{FF2B5EF4-FFF2-40B4-BE49-F238E27FC236}">
                <a16:creationId xmlns:a16="http://schemas.microsoft.com/office/drawing/2014/main" id="{22D93386-79AE-C591-22B3-3F0ECCA5F100}"/>
              </a:ext>
            </a:extLst>
          </p:cNvPr>
          <p:cNvSpPr/>
          <p:nvPr/>
        </p:nvSpPr>
        <p:spPr>
          <a:xfrm>
            <a:off x="887607" y="1356830"/>
            <a:ext cx="10476000" cy="216000"/>
          </a:xfrm>
          <a:prstGeom prst="parallelogram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i="1" dirty="0">
                <a:solidFill>
                  <a:schemeClr val="tx1"/>
                </a:solidFill>
              </a:rPr>
              <a:t>　　　　　　プレゼンテーション層・アプリケーション層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62A60C4-B743-D1CF-D143-EE029B3DA822}"/>
              </a:ext>
            </a:extLst>
          </p:cNvPr>
          <p:cNvSpPr txBox="1"/>
          <p:nvPr/>
        </p:nvSpPr>
        <p:spPr>
          <a:xfrm>
            <a:off x="5817156" y="5718999"/>
            <a:ext cx="8778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/>
              <a:t>伝送路</a:t>
            </a: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CE1550E-740B-D307-97DB-5E3EABCBB6D6}"/>
              </a:ext>
            </a:extLst>
          </p:cNvPr>
          <p:cNvSpPr/>
          <p:nvPr/>
        </p:nvSpPr>
        <p:spPr>
          <a:xfrm>
            <a:off x="893589" y="5301046"/>
            <a:ext cx="1584000" cy="288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dirty="0">
                <a:solidFill>
                  <a:sysClr val="windowText" lastClr="000000"/>
                </a:solidFill>
              </a:rPr>
              <a:t>送信元と宛先の</a:t>
            </a:r>
            <a:endParaRPr kumimoji="1" lang="en-US" altLang="ja-JP" sz="8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800" dirty="0">
                <a:solidFill>
                  <a:sysClr val="windowText" lastClr="000000"/>
                </a:solidFill>
              </a:rPr>
              <a:t>MAC </a:t>
            </a:r>
            <a:r>
              <a:rPr kumimoji="1" lang="ja-JP" altLang="en-US" sz="800" dirty="0">
                <a:solidFill>
                  <a:sysClr val="windowText" lastClr="000000"/>
                </a:solidFill>
              </a:rPr>
              <a:t>アドレスがつく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5B034B18-8A73-C2E3-FAAE-3BF90AACE5C5}"/>
              </a:ext>
            </a:extLst>
          </p:cNvPr>
          <p:cNvSpPr/>
          <p:nvPr/>
        </p:nvSpPr>
        <p:spPr>
          <a:xfrm>
            <a:off x="893589" y="2413530"/>
            <a:ext cx="1584000" cy="324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dirty="0">
                <a:solidFill>
                  <a:sysClr val="windowText" lastClr="000000"/>
                </a:solidFill>
              </a:rPr>
              <a:t>宛先の </a:t>
            </a:r>
            <a:r>
              <a:rPr kumimoji="1" lang="en-US" altLang="ja-JP" sz="800" dirty="0">
                <a:solidFill>
                  <a:sysClr val="windowText" lastClr="000000"/>
                </a:solidFill>
              </a:rPr>
              <a:t>RPC </a:t>
            </a:r>
            <a:r>
              <a:rPr kumimoji="1" lang="ja-JP" altLang="en-US" sz="800" dirty="0">
                <a:solidFill>
                  <a:sysClr val="windowText" lastClr="000000"/>
                </a:solidFill>
              </a:rPr>
              <a:t>プロシージャー番号がつく</a:t>
            </a: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9627294F-86A3-5271-542C-EF80658E30E1}"/>
              </a:ext>
            </a:extLst>
          </p:cNvPr>
          <p:cNvSpPr/>
          <p:nvPr/>
        </p:nvSpPr>
        <p:spPr>
          <a:xfrm>
            <a:off x="893589" y="4278940"/>
            <a:ext cx="1584000" cy="324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dirty="0">
                <a:solidFill>
                  <a:sysClr val="windowText" lastClr="000000"/>
                </a:solidFill>
              </a:rPr>
              <a:t>送信元と宛先の</a:t>
            </a:r>
            <a:endParaRPr kumimoji="1" lang="en-US" altLang="ja-JP" sz="8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800" dirty="0">
                <a:solidFill>
                  <a:sysClr val="windowText" lastClr="000000"/>
                </a:solidFill>
              </a:rPr>
              <a:t>IP </a:t>
            </a:r>
            <a:r>
              <a:rPr kumimoji="1" lang="ja-JP" altLang="en-US" sz="800" dirty="0">
                <a:solidFill>
                  <a:sysClr val="windowText" lastClr="000000"/>
                </a:solidFill>
              </a:rPr>
              <a:t>アドレスがつく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D4F88C69-9333-A9E6-95EF-4A1D179F1AF3}"/>
              </a:ext>
            </a:extLst>
          </p:cNvPr>
          <p:cNvSpPr/>
          <p:nvPr/>
        </p:nvSpPr>
        <p:spPr>
          <a:xfrm>
            <a:off x="893589" y="3259773"/>
            <a:ext cx="1584000" cy="324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dirty="0">
                <a:solidFill>
                  <a:sysClr val="windowText" lastClr="000000"/>
                </a:solidFill>
              </a:rPr>
              <a:t>送信元と宛先の</a:t>
            </a:r>
            <a:endParaRPr kumimoji="1" lang="en-US" altLang="ja-JP" sz="8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800" dirty="0">
                <a:solidFill>
                  <a:sysClr val="windowText" lastClr="000000"/>
                </a:solidFill>
              </a:rPr>
              <a:t>TCP </a:t>
            </a:r>
            <a:r>
              <a:rPr kumimoji="1" lang="ja-JP" altLang="en-US" sz="800" dirty="0">
                <a:solidFill>
                  <a:sysClr val="windowText" lastClr="000000"/>
                </a:solidFill>
              </a:rPr>
              <a:t>ポート番号がつく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02E2EE5F-ECCF-84DB-4C2B-6AA7C4B69FF4}"/>
              </a:ext>
            </a:extLst>
          </p:cNvPr>
          <p:cNvSpPr/>
          <p:nvPr/>
        </p:nvSpPr>
        <p:spPr>
          <a:xfrm>
            <a:off x="365756" y="628366"/>
            <a:ext cx="702644" cy="2822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accent1"/>
                </a:solidFill>
              </a:rPr>
              <a:t>送信側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FBC480D-FF20-B46A-CD71-33498F4CF452}"/>
              </a:ext>
            </a:extLst>
          </p:cNvPr>
          <p:cNvSpPr/>
          <p:nvPr/>
        </p:nvSpPr>
        <p:spPr>
          <a:xfrm>
            <a:off x="11175851" y="609116"/>
            <a:ext cx="702644" cy="2822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accent1"/>
                </a:solidFill>
              </a:rPr>
              <a:t>受信</a:t>
            </a:r>
            <a:r>
              <a:rPr kumimoji="1" lang="ja-JP" altLang="en-US" sz="800" dirty="0">
                <a:solidFill>
                  <a:schemeClr val="accent1"/>
                </a:solidFill>
              </a:rPr>
              <a:t>側</a:t>
            </a: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C4C928DC-1324-AD24-A096-F42B96369AF9}"/>
              </a:ext>
            </a:extLst>
          </p:cNvPr>
          <p:cNvSpPr/>
          <p:nvPr/>
        </p:nvSpPr>
        <p:spPr>
          <a:xfrm>
            <a:off x="893589" y="1632173"/>
            <a:ext cx="1584000" cy="324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dirty="0">
                <a:solidFill>
                  <a:sysClr val="windowText" lastClr="000000"/>
                </a:solidFill>
              </a:rPr>
              <a:t>データを送信する</a:t>
            </a: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4EE19BD6-2124-F048-3C31-2021BC0D10F0}"/>
              </a:ext>
            </a:extLst>
          </p:cNvPr>
          <p:cNvSpPr/>
          <p:nvPr/>
        </p:nvSpPr>
        <p:spPr>
          <a:xfrm>
            <a:off x="7061800" y="5299445"/>
            <a:ext cx="2322827" cy="324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dirty="0">
                <a:solidFill>
                  <a:sysClr val="windowText" lastClr="000000"/>
                </a:solidFill>
              </a:rPr>
              <a:t>イーサネットヘッダから</a:t>
            </a:r>
            <a:endParaRPr kumimoji="1" lang="en-US" altLang="ja-JP" sz="800" dirty="0">
              <a:solidFill>
                <a:sysClr val="windowText" lastClr="000000"/>
              </a:solidFill>
            </a:endParaRPr>
          </a:p>
          <a:p>
            <a:r>
              <a:rPr kumimoji="1" lang="ja-JP" altLang="en-US" sz="800" dirty="0">
                <a:solidFill>
                  <a:sysClr val="windowText" lastClr="000000"/>
                </a:solidFill>
              </a:rPr>
              <a:t>自分宛のパケットを確認する</a:t>
            </a:r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A943E1BE-AB5F-E02B-4E82-F21723E8BF01}"/>
              </a:ext>
            </a:extLst>
          </p:cNvPr>
          <p:cNvSpPr/>
          <p:nvPr/>
        </p:nvSpPr>
        <p:spPr>
          <a:xfrm>
            <a:off x="7061800" y="2413530"/>
            <a:ext cx="1769225" cy="324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>
                <a:solidFill>
                  <a:sysClr val="windowText" lastClr="000000"/>
                </a:solidFill>
              </a:rPr>
              <a:t>RPC </a:t>
            </a:r>
            <a:r>
              <a:rPr kumimoji="1" lang="ja-JP" altLang="en-US" sz="800" dirty="0">
                <a:solidFill>
                  <a:sysClr val="windowText" lastClr="000000"/>
                </a:solidFill>
              </a:rPr>
              <a:t>ヘッダから対象の</a:t>
            </a:r>
            <a:endParaRPr kumimoji="1" lang="en-US" altLang="ja-JP" sz="800" dirty="0">
              <a:solidFill>
                <a:sysClr val="windowText" lastClr="000000"/>
              </a:solidFill>
            </a:endParaRPr>
          </a:p>
          <a:p>
            <a:r>
              <a:rPr kumimoji="1" lang="ja-JP" altLang="en-US" sz="800" dirty="0">
                <a:solidFill>
                  <a:sysClr val="windowText" lastClr="000000"/>
                </a:solidFill>
              </a:rPr>
              <a:t>プロシージャを確認する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DE2DBECC-FFC7-4C45-768F-0ACD6AB1EC1F}"/>
              </a:ext>
            </a:extLst>
          </p:cNvPr>
          <p:cNvSpPr/>
          <p:nvPr/>
        </p:nvSpPr>
        <p:spPr>
          <a:xfrm>
            <a:off x="7061801" y="4277339"/>
            <a:ext cx="1584000" cy="324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>
                <a:solidFill>
                  <a:sysClr val="windowText" lastClr="000000"/>
                </a:solidFill>
              </a:rPr>
              <a:t>IP </a:t>
            </a:r>
            <a:r>
              <a:rPr kumimoji="1" lang="ja-JP" altLang="en-US" sz="800" dirty="0">
                <a:solidFill>
                  <a:sysClr val="windowText" lastClr="000000"/>
                </a:solidFill>
              </a:rPr>
              <a:t>ヘッダから自分宛のパケットを確認する</a:t>
            </a: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BBD5E1C3-5047-D740-372D-71CF7CEA0BF5}"/>
              </a:ext>
            </a:extLst>
          </p:cNvPr>
          <p:cNvSpPr/>
          <p:nvPr/>
        </p:nvSpPr>
        <p:spPr>
          <a:xfrm>
            <a:off x="7061801" y="3277422"/>
            <a:ext cx="1584000" cy="324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>
                <a:solidFill>
                  <a:sysClr val="windowText" lastClr="000000"/>
                </a:solidFill>
              </a:rPr>
              <a:t>TCP </a:t>
            </a:r>
            <a:r>
              <a:rPr kumimoji="1" lang="ja-JP" altLang="en-US" sz="800" dirty="0">
                <a:solidFill>
                  <a:sysClr val="windowText" lastClr="000000"/>
                </a:solidFill>
              </a:rPr>
              <a:t>ヘッダから</a:t>
            </a:r>
            <a:r>
              <a:rPr lang="ja-JP" altLang="en-US" sz="800" dirty="0">
                <a:solidFill>
                  <a:sysClr val="windowText" lastClr="000000"/>
                </a:solidFill>
              </a:rPr>
              <a:t>接続する</a:t>
            </a:r>
            <a:endParaRPr lang="en-US" altLang="ja-JP" sz="800" dirty="0">
              <a:solidFill>
                <a:sysClr val="windowText" lastClr="000000"/>
              </a:solidFill>
            </a:endParaRPr>
          </a:p>
          <a:p>
            <a:r>
              <a:rPr kumimoji="1" lang="ja-JP" altLang="en-US" sz="800" dirty="0">
                <a:solidFill>
                  <a:sysClr val="windowText" lastClr="000000"/>
                </a:solidFill>
              </a:rPr>
              <a:t>ポートを確認する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E5E0E1FC-A664-E390-FF7D-DA9C627C23CA}"/>
              </a:ext>
            </a:extLst>
          </p:cNvPr>
          <p:cNvSpPr/>
          <p:nvPr/>
        </p:nvSpPr>
        <p:spPr>
          <a:xfrm>
            <a:off x="7061801" y="1649822"/>
            <a:ext cx="1584000" cy="324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dirty="0">
                <a:solidFill>
                  <a:sysClr val="windowText" lastClr="000000"/>
                </a:solidFill>
              </a:rPr>
              <a:t>データを受信する</a:t>
            </a:r>
          </a:p>
        </p:txBody>
      </p:sp>
      <p:sp>
        <p:nvSpPr>
          <p:cNvPr id="68" name="二等辺三角形 67">
            <a:extLst>
              <a:ext uri="{FF2B5EF4-FFF2-40B4-BE49-F238E27FC236}">
                <a16:creationId xmlns:a16="http://schemas.microsoft.com/office/drawing/2014/main" id="{27AF38C8-D702-81B9-0F2B-5DEA07A7A356}"/>
              </a:ext>
            </a:extLst>
          </p:cNvPr>
          <p:cNvSpPr/>
          <p:nvPr/>
        </p:nvSpPr>
        <p:spPr>
          <a:xfrm>
            <a:off x="7140349" y="1521896"/>
            <a:ext cx="231008" cy="178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sp>
        <p:nvSpPr>
          <p:cNvPr id="75" name="二等辺三角形 74">
            <a:extLst>
              <a:ext uri="{FF2B5EF4-FFF2-40B4-BE49-F238E27FC236}">
                <a16:creationId xmlns:a16="http://schemas.microsoft.com/office/drawing/2014/main" id="{4E93A462-3C30-8D23-2D02-40E81EA597F6}"/>
              </a:ext>
            </a:extLst>
          </p:cNvPr>
          <p:cNvSpPr/>
          <p:nvPr/>
        </p:nvSpPr>
        <p:spPr>
          <a:xfrm>
            <a:off x="7127516" y="2268514"/>
            <a:ext cx="231008" cy="178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sp>
        <p:nvSpPr>
          <p:cNvPr id="79" name="二等辺三角形 78">
            <a:extLst>
              <a:ext uri="{FF2B5EF4-FFF2-40B4-BE49-F238E27FC236}">
                <a16:creationId xmlns:a16="http://schemas.microsoft.com/office/drawing/2014/main" id="{94FB9FF6-6911-3C06-5040-C63A8412F950}"/>
              </a:ext>
            </a:extLst>
          </p:cNvPr>
          <p:cNvSpPr/>
          <p:nvPr/>
        </p:nvSpPr>
        <p:spPr>
          <a:xfrm>
            <a:off x="7164415" y="3104311"/>
            <a:ext cx="231008" cy="178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sp>
        <p:nvSpPr>
          <p:cNvPr id="81" name="二等辺三角形 80">
            <a:extLst>
              <a:ext uri="{FF2B5EF4-FFF2-40B4-BE49-F238E27FC236}">
                <a16:creationId xmlns:a16="http://schemas.microsoft.com/office/drawing/2014/main" id="{697DA224-2CC7-36D0-F6FD-E7983A1D5B50}"/>
              </a:ext>
            </a:extLst>
          </p:cNvPr>
          <p:cNvSpPr/>
          <p:nvPr/>
        </p:nvSpPr>
        <p:spPr>
          <a:xfrm>
            <a:off x="7153183" y="4122987"/>
            <a:ext cx="231008" cy="178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sp>
        <p:nvSpPr>
          <p:cNvPr id="83" name="二等辺三角形 82">
            <a:extLst>
              <a:ext uri="{FF2B5EF4-FFF2-40B4-BE49-F238E27FC236}">
                <a16:creationId xmlns:a16="http://schemas.microsoft.com/office/drawing/2014/main" id="{013D9C0C-C6FE-9439-FEC6-A7D2C0F95E20}"/>
              </a:ext>
            </a:extLst>
          </p:cNvPr>
          <p:cNvSpPr/>
          <p:nvPr/>
        </p:nvSpPr>
        <p:spPr>
          <a:xfrm>
            <a:off x="7151579" y="5151286"/>
            <a:ext cx="231008" cy="178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sp>
        <p:nvSpPr>
          <p:cNvPr id="94" name="二等辺三角形 93">
            <a:extLst>
              <a:ext uri="{FF2B5EF4-FFF2-40B4-BE49-F238E27FC236}">
                <a16:creationId xmlns:a16="http://schemas.microsoft.com/office/drawing/2014/main" id="{35C65599-F71B-F8B9-02DF-497C87473A22}"/>
              </a:ext>
            </a:extLst>
          </p:cNvPr>
          <p:cNvSpPr/>
          <p:nvPr/>
        </p:nvSpPr>
        <p:spPr>
          <a:xfrm>
            <a:off x="1055564" y="1491420"/>
            <a:ext cx="231008" cy="178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sp>
        <p:nvSpPr>
          <p:cNvPr id="96" name="二等辺三角形 95">
            <a:extLst>
              <a:ext uri="{FF2B5EF4-FFF2-40B4-BE49-F238E27FC236}">
                <a16:creationId xmlns:a16="http://schemas.microsoft.com/office/drawing/2014/main" id="{B757B568-FA39-E24A-A39D-65EABFC07A76}"/>
              </a:ext>
            </a:extLst>
          </p:cNvPr>
          <p:cNvSpPr/>
          <p:nvPr/>
        </p:nvSpPr>
        <p:spPr>
          <a:xfrm>
            <a:off x="1042731" y="2238038"/>
            <a:ext cx="231008" cy="178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sp>
        <p:nvSpPr>
          <p:cNvPr id="97" name="二等辺三角形 96">
            <a:extLst>
              <a:ext uri="{FF2B5EF4-FFF2-40B4-BE49-F238E27FC236}">
                <a16:creationId xmlns:a16="http://schemas.microsoft.com/office/drawing/2014/main" id="{C4115007-6D5B-B825-F605-2633CC00B879}"/>
              </a:ext>
            </a:extLst>
          </p:cNvPr>
          <p:cNvSpPr/>
          <p:nvPr/>
        </p:nvSpPr>
        <p:spPr>
          <a:xfrm>
            <a:off x="1079630" y="3073835"/>
            <a:ext cx="231008" cy="178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sp>
        <p:nvSpPr>
          <p:cNvPr id="98" name="二等辺三角形 97">
            <a:extLst>
              <a:ext uri="{FF2B5EF4-FFF2-40B4-BE49-F238E27FC236}">
                <a16:creationId xmlns:a16="http://schemas.microsoft.com/office/drawing/2014/main" id="{C13335C0-D588-E2B6-6BAF-BA7368B146E6}"/>
              </a:ext>
            </a:extLst>
          </p:cNvPr>
          <p:cNvSpPr/>
          <p:nvPr/>
        </p:nvSpPr>
        <p:spPr>
          <a:xfrm>
            <a:off x="1068398" y="4092511"/>
            <a:ext cx="231008" cy="178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sp>
        <p:nvSpPr>
          <p:cNvPr id="99" name="二等辺三角形 98">
            <a:extLst>
              <a:ext uri="{FF2B5EF4-FFF2-40B4-BE49-F238E27FC236}">
                <a16:creationId xmlns:a16="http://schemas.microsoft.com/office/drawing/2014/main" id="{0D3904D3-2B43-F97B-C05B-7A71BEA49C71}"/>
              </a:ext>
            </a:extLst>
          </p:cNvPr>
          <p:cNvSpPr/>
          <p:nvPr/>
        </p:nvSpPr>
        <p:spPr>
          <a:xfrm>
            <a:off x="1066794" y="5120810"/>
            <a:ext cx="231008" cy="178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sp>
        <p:nvSpPr>
          <p:cNvPr id="100" name="直方体 99">
            <a:extLst>
              <a:ext uri="{FF2B5EF4-FFF2-40B4-BE49-F238E27FC236}">
                <a16:creationId xmlns:a16="http://schemas.microsoft.com/office/drawing/2014/main" id="{2CB1AE51-287D-7FC7-0291-FE32999BECE9}"/>
              </a:ext>
            </a:extLst>
          </p:cNvPr>
          <p:cNvSpPr/>
          <p:nvPr/>
        </p:nvSpPr>
        <p:spPr>
          <a:xfrm>
            <a:off x="8144877" y="4714403"/>
            <a:ext cx="828000" cy="396000"/>
          </a:xfrm>
          <a:prstGeom prst="cube">
            <a:avLst>
              <a:gd name="adj" fmla="val 17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イーサネット</a:t>
            </a:r>
            <a:endParaRPr kumimoji="1" lang="en-US" altLang="ja-JP" sz="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ヘッダ</a:t>
            </a:r>
          </a:p>
        </p:txBody>
      </p:sp>
      <p:sp>
        <p:nvSpPr>
          <p:cNvPr id="101" name="直方体 100">
            <a:extLst>
              <a:ext uri="{FF2B5EF4-FFF2-40B4-BE49-F238E27FC236}">
                <a16:creationId xmlns:a16="http://schemas.microsoft.com/office/drawing/2014/main" id="{A6C1BBA4-46C5-C38A-6E0D-933699F0590B}"/>
              </a:ext>
            </a:extLst>
          </p:cNvPr>
          <p:cNvSpPr/>
          <p:nvPr/>
        </p:nvSpPr>
        <p:spPr>
          <a:xfrm>
            <a:off x="8902564" y="4714403"/>
            <a:ext cx="648000" cy="396000"/>
          </a:xfrm>
          <a:prstGeom prst="cube">
            <a:avLst>
              <a:gd name="adj" fmla="val 17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IP</a:t>
            </a:r>
          </a:p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ヘッダ</a:t>
            </a:r>
          </a:p>
        </p:txBody>
      </p:sp>
      <p:sp>
        <p:nvSpPr>
          <p:cNvPr id="102" name="直方体 101">
            <a:extLst>
              <a:ext uri="{FF2B5EF4-FFF2-40B4-BE49-F238E27FC236}">
                <a16:creationId xmlns:a16="http://schemas.microsoft.com/office/drawing/2014/main" id="{FFED9D0C-EB06-209A-F094-BC24924E4E0F}"/>
              </a:ext>
            </a:extLst>
          </p:cNvPr>
          <p:cNvSpPr/>
          <p:nvPr/>
        </p:nvSpPr>
        <p:spPr>
          <a:xfrm>
            <a:off x="9478189" y="4714403"/>
            <a:ext cx="648000" cy="396000"/>
          </a:xfrm>
          <a:prstGeom prst="cube">
            <a:avLst>
              <a:gd name="adj" fmla="val 17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TCP</a:t>
            </a:r>
          </a:p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ヘッダ</a:t>
            </a:r>
          </a:p>
        </p:txBody>
      </p:sp>
      <p:sp>
        <p:nvSpPr>
          <p:cNvPr id="103" name="直方体 102">
            <a:extLst>
              <a:ext uri="{FF2B5EF4-FFF2-40B4-BE49-F238E27FC236}">
                <a16:creationId xmlns:a16="http://schemas.microsoft.com/office/drawing/2014/main" id="{CD0E7E9E-E580-8490-0A1E-495CBA790668}"/>
              </a:ext>
            </a:extLst>
          </p:cNvPr>
          <p:cNvSpPr/>
          <p:nvPr/>
        </p:nvSpPr>
        <p:spPr>
          <a:xfrm>
            <a:off x="10056585" y="4714403"/>
            <a:ext cx="648000" cy="396000"/>
          </a:xfrm>
          <a:prstGeom prst="cube">
            <a:avLst>
              <a:gd name="adj" fmla="val 1627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ヘッダ</a:t>
            </a:r>
          </a:p>
        </p:txBody>
      </p:sp>
      <p:sp>
        <p:nvSpPr>
          <p:cNvPr id="105" name="直方体 104">
            <a:extLst>
              <a:ext uri="{FF2B5EF4-FFF2-40B4-BE49-F238E27FC236}">
                <a16:creationId xmlns:a16="http://schemas.microsoft.com/office/drawing/2014/main" id="{E9B90270-0A43-0BD0-57BA-CDACE378C72A}"/>
              </a:ext>
            </a:extLst>
          </p:cNvPr>
          <p:cNvSpPr/>
          <p:nvPr/>
        </p:nvSpPr>
        <p:spPr>
          <a:xfrm>
            <a:off x="10637738" y="4714403"/>
            <a:ext cx="648000" cy="396000"/>
          </a:xfrm>
          <a:prstGeom prst="cube">
            <a:avLst>
              <a:gd name="adj" fmla="val 1627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>
            <a:noAutofit/>
          </a:bodyPr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データ</a:t>
            </a:r>
            <a:endParaRPr kumimoji="1" lang="en-US" altLang="ja-JP" sz="800" dirty="0">
              <a:solidFill>
                <a:schemeClr val="tx1"/>
              </a:solidFill>
            </a:endParaRPr>
          </a:p>
        </p:txBody>
      </p:sp>
      <p:sp>
        <p:nvSpPr>
          <p:cNvPr id="110" name="直方体 109">
            <a:extLst>
              <a:ext uri="{FF2B5EF4-FFF2-40B4-BE49-F238E27FC236}">
                <a16:creationId xmlns:a16="http://schemas.microsoft.com/office/drawing/2014/main" id="{D73CB71F-5BC0-8AEC-0D47-D4662E82B16E}"/>
              </a:ext>
            </a:extLst>
          </p:cNvPr>
          <p:cNvSpPr/>
          <p:nvPr/>
        </p:nvSpPr>
        <p:spPr>
          <a:xfrm>
            <a:off x="2101615" y="4714403"/>
            <a:ext cx="828000" cy="396000"/>
          </a:xfrm>
          <a:prstGeom prst="cube">
            <a:avLst>
              <a:gd name="adj" fmla="val 17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イーサネット</a:t>
            </a:r>
            <a:endParaRPr kumimoji="1" lang="en-US" altLang="ja-JP" sz="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ヘッダ</a:t>
            </a:r>
          </a:p>
        </p:txBody>
      </p:sp>
      <p:sp>
        <p:nvSpPr>
          <p:cNvPr id="111" name="直方体 110">
            <a:extLst>
              <a:ext uri="{FF2B5EF4-FFF2-40B4-BE49-F238E27FC236}">
                <a16:creationId xmlns:a16="http://schemas.microsoft.com/office/drawing/2014/main" id="{503DE0D3-1AAB-740F-FD49-9F1FC7BA1A1D}"/>
              </a:ext>
            </a:extLst>
          </p:cNvPr>
          <p:cNvSpPr/>
          <p:nvPr/>
        </p:nvSpPr>
        <p:spPr>
          <a:xfrm>
            <a:off x="2859302" y="4714403"/>
            <a:ext cx="648000" cy="396000"/>
          </a:xfrm>
          <a:prstGeom prst="cube">
            <a:avLst>
              <a:gd name="adj" fmla="val 17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IP</a:t>
            </a:r>
          </a:p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ヘッダ</a:t>
            </a:r>
          </a:p>
        </p:txBody>
      </p:sp>
      <p:sp>
        <p:nvSpPr>
          <p:cNvPr id="112" name="直方体 111">
            <a:extLst>
              <a:ext uri="{FF2B5EF4-FFF2-40B4-BE49-F238E27FC236}">
                <a16:creationId xmlns:a16="http://schemas.microsoft.com/office/drawing/2014/main" id="{E2FAE499-C4AF-CBAC-11E4-07F123FBB270}"/>
              </a:ext>
            </a:extLst>
          </p:cNvPr>
          <p:cNvSpPr/>
          <p:nvPr/>
        </p:nvSpPr>
        <p:spPr>
          <a:xfrm>
            <a:off x="3434927" y="4714403"/>
            <a:ext cx="648000" cy="396000"/>
          </a:xfrm>
          <a:prstGeom prst="cube">
            <a:avLst>
              <a:gd name="adj" fmla="val 17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TCP</a:t>
            </a:r>
          </a:p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ヘッダ</a:t>
            </a:r>
          </a:p>
        </p:txBody>
      </p:sp>
      <p:sp>
        <p:nvSpPr>
          <p:cNvPr id="113" name="直方体 112">
            <a:extLst>
              <a:ext uri="{FF2B5EF4-FFF2-40B4-BE49-F238E27FC236}">
                <a16:creationId xmlns:a16="http://schemas.microsoft.com/office/drawing/2014/main" id="{C2161C57-2143-3958-DC19-79F194615514}"/>
              </a:ext>
            </a:extLst>
          </p:cNvPr>
          <p:cNvSpPr/>
          <p:nvPr/>
        </p:nvSpPr>
        <p:spPr>
          <a:xfrm>
            <a:off x="4013323" y="4714403"/>
            <a:ext cx="648000" cy="396000"/>
          </a:xfrm>
          <a:prstGeom prst="cube">
            <a:avLst>
              <a:gd name="adj" fmla="val 1627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ヘッダ</a:t>
            </a:r>
          </a:p>
        </p:txBody>
      </p:sp>
      <p:sp>
        <p:nvSpPr>
          <p:cNvPr id="115" name="直方体 114">
            <a:extLst>
              <a:ext uri="{FF2B5EF4-FFF2-40B4-BE49-F238E27FC236}">
                <a16:creationId xmlns:a16="http://schemas.microsoft.com/office/drawing/2014/main" id="{7DE955AD-44DF-4DB3-C085-D49CFC30554C}"/>
              </a:ext>
            </a:extLst>
          </p:cNvPr>
          <p:cNvSpPr/>
          <p:nvPr/>
        </p:nvSpPr>
        <p:spPr>
          <a:xfrm>
            <a:off x="4594479" y="4714403"/>
            <a:ext cx="648000" cy="396000"/>
          </a:xfrm>
          <a:prstGeom prst="cube">
            <a:avLst>
              <a:gd name="adj" fmla="val 1627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>
            <a:noAutofit/>
          </a:bodyPr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データ</a:t>
            </a:r>
            <a:endParaRPr kumimoji="1" lang="en-US" altLang="ja-JP" sz="800" dirty="0">
              <a:solidFill>
                <a:schemeClr val="tx1"/>
              </a:solidFill>
            </a:endParaRPr>
          </a:p>
        </p:txBody>
      </p:sp>
      <p:sp>
        <p:nvSpPr>
          <p:cNvPr id="118" name="直方体 117">
            <a:extLst>
              <a:ext uri="{FF2B5EF4-FFF2-40B4-BE49-F238E27FC236}">
                <a16:creationId xmlns:a16="http://schemas.microsoft.com/office/drawing/2014/main" id="{02175285-8882-0075-DAB0-02F9D1FAAA62}"/>
              </a:ext>
            </a:extLst>
          </p:cNvPr>
          <p:cNvSpPr/>
          <p:nvPr/>
        </p:nvSpPr>
        <p:spPr>
          <a:xfrm>
            <a:off x="2859302" y="3772252"/>
            <a:ext cx="648000" cy="396000"/>
          </a:xfrm>
          <a:prstGeom prst="cube">
            <a:avLst>
              <a:gd name="adj" fmla="val 17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IP</a:t>
            </a:r>
          </a:p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ヘッダ</a:t>
            </a:r>
          </a:p>
        </p:txBody>
      </p:sp>
      <p:sp>
        <p:nvSpPr>
          <p:cNvPr id="119" name="直方体 118">
            <a:extLst>
              <a:ext uri="{FF2B5EF4-FFF2-40B4-BE49-F238E27FC236}">
                <a16:creationId xmlns:a16="http://schemas.microsoft.com/office/drawing/2014/main" id="{B9599E4D-0A5F-9E4B-6BA5-71B706DA871D}"/>
              </a:ext>
            </a:extLst>
          </p:cNvPr>
          <p:cNvSpPr/>
          <p:nvPr/>
        </p:nvSpPr>
        <p:spPr>
          <a:xfrm>
            <a:off x="3434927" y="3772252"/>
            <a:ext cx="648000" cy="396000"/>
          </a:xfrm>
          <a:prstGeom prst="cube">
            <a:avLst>
              <a:gd name="adj" fmla="val 17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TCP</a:t>
            </a:r>
          </a:p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ヘッダ</a:t>
            </a:r>
          </a:p>
        </p:txBody>
      </p:sp>
      <p:sp>
        <p:nvSpPr>
          <p:cNvPr id="120" name="直方体 119">
            <a:extLst>
              <a:ext uri="{FF2B5EF4-FFF2-40B4-BE49-F238E27FC236}">
                <a16:creationId xmlns:a16="http://schemas.microsoft.com/office/drawing/2014/main" id="{7B603D01-EFA5-F232-3A4A-4018FD2F4796}"/>
              </a:ext>
            </a:extLst>
          </p:cNvPr>
          <p:cNvSpPr/>
          <p:nvPr/>
        </p:nvSpPr>
        <p:spPr>
          <a:xfrm>
            <a:off x="4013323" y="3772252"/>
            <a:ext cx="648000" cy="396000"/>
          </a:xfrm>
          <a:prstGeom prst="cube">
            <a:avLst>
              <a:gd name="adj" fmla="val 1627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ヘッダ</a:t>
            </a:r>
          </a:p>
        </p:txBody>
      </p:sp>
      <p:sp>
        <p:nvSpPr>
          <p:cNvPr id="122" name="直方体 121">
            <a:extLst>
              <a:ext uri="{FF2B5EF4-FFF2-40B4-BE49-F238E27FC236}">
                <a16:creationId xmlns:a16="http://schemas.microsoft.com/office/drawing/2014/main" id="{BF84B86C-76C4-B7A9-7370-379749F958D0}"/>
              </a:ext>
            </a:extLst>
          </p:cNvPr>
          <p:cNvSpPr/>
          <p:nvPr/>
        </p:nvSpPr>
        <p:spPr>
          <a:xfrm>
            <a:off x="4594479" y="3772252"/>
            <a:ext cx="648000" cy="396000"/>
          </a:xfrm>
          <a:prstGeom prst="cube">
            <a:avLst>
              <a:gd name="adj" fmla="val 1627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>
            <a:noAutofit/>
          </a:bodyPr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データ</a:t>
            </a:r>
            <a:endParaRPr kumimoji="1" lang="en-US" altLang="ja-JP" sz="800" dirty="0">
              <a:solidFill>
                <a:schemeClr val="tx1"/>
              </a:solidFill>
            </a:endParaRPr>
          </a:p>
        </p:txBody>
      </p:sp>
      <p:sp>
        <p:nvSpPr>
          <p:cNvPr id="126" name="直方体 125">
            <a:extLst>
              <a:ext uri="{FF2B5EF4-FFF2-40B4-BE49-F238E27FC236}">
                <a16:creationId xmlns:a16="http://schemas.microsoft.com/office/drawing/2014/main" id="{8345F7C8-6F6D-A9A8-0F2C-43507E4F44A3}"/>
              </a:ext>
            </a:extLst>
          </p:cNvPr>
          <p:cNvSpPr/>
          <p:nvPr/>
        </p:nvSpPr>
        <p:spPr>
          <a:xfrm>
            <a:off x="3434927" y="2743193"/>
            <a:ext cx="648000" cy="396000"/>
          </a:xfrm>
          <a:prstGeom prst="cube">
            <a:avLst>
              <a:gd name="adj" fmla="val 17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TCP</a:t>
            </a:r>
          </a:p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ヘッダ</a:t>
            </a:r>
          </a:p>
        </p:txBody>
      </p:sp>
      <p:sp>
        <p:nvSpPr>
          <p:cNvPr id="127" name="直方体 126">
            <a:extLst>
              <a:ext uri="{FF2B5EF4-FFF2-40B4-BE49-F238E27FC236}">
                <a16:creationId xmlns:a16="http://schemas.microsoft.com/office/drawing/2014/main" id="{D6A7DB89-A109-F572-3AD2-C370B09242F6}"/>
              </a:ext>
            </a:extLst>
          </p:cNvPr>
          <p:cNvSpPr/>
          <p:nvPr/>
        </p:nvSpPr>
        <p:spPr>
          <a:xfrm>
            <a:off x="4013323" y="2743193"/>
            <a:ext cx="648000" cy="396000"/>
          </a:xfrm>
          <a:prstGeom prst="cube">
            <a:avLst>
              <a:gd name="adj" fmla="val 1627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ヘッダ</a:t>
            </a:r>
          </a:p>
        </p:txBody>
      </p:sp>
      <p:sp>
        <p:nvSpPr>
          <p:cNvPr id="129" name="直方体 128">
            <a:extLst>
              <a:ext uri="{FF2B5EF4-FFF2-40B4-BE49-F238E27FC236}">
                <a16:creationId xmlns:a16="http://schemas.microsoft.com/office/drawing/2014/main" id="{42E7FFEE-1F97-F81A-AB9B-5EB5A826412A}"/>
              </a:ext>
            </a:extLst>
          </p:cNvPr>
          <p:cNvSpPr/>
          <p:nvPr/>
        </p:nvSpPr>
        <p:spPr>
          <a:xfrm>
            <a:off x="4594479" y="2743193"/>
            <a:ext cx="648000" cy="396000"/>
          </a:xfrm>
          <a:prstGeom prst="cube">
            <a:avLst>
              <a:gd name="adj" fmla="val 1627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>
            <a:noAutofit/>
          </a:bodyPr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データ</a:t>
            </a:r>
            <a:endParaRPr kumimoji="1" lang="en-US" altLang="ja-JP" sz="800" dirty="0">
              <a:solidFill>
                <a:schemeClr val="tx1"/>
              </a:solidFill>
            </a:endParaRPr>
          </a:p>
        </p:txBody>
      </p:sp>
      <p:sp>
        <p:nvSpPr>
          <p:cNvPr id="132" name="直方体 131">
            <a:extLst>
              <a:ext uri="{FF2B5EF4-FFF2-40B4-BE49-F238E27FC236}">
                <a16:creationId xmlns:a16="http://schemas.microsoft.com/office/drawing/2014/main" id="{761DD0EC-29CB-8B62-2B17-E037F5C54810}"/>
              </a:ext>
            </a:extLst>
          </p:cNvPr>
          <p:cNvSpPr/>
          <p:nvPr/>
        </p:nvSpPr>
        <p:spPr>
          <a:xfrm>
            <a:off x="8902564" y="3772252"/>
            <a:ext cx="648000" cy="396000"/>
          </a:xfrm>
          <a:prstGeom prst="cube">
            <a:avLst>
              <a:gd name="adj" fmla="val 17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IP</a:t>
            </a:r>
          </a:p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ヘッダ</a:t>
            </a:r>
          </a:p>
        </p:txBody>
      </p:sp>
      <p:sp>
        <p:nvSpPr>
          <p:cNvPr id="133" name="直方体 132">
            <a:extLst>
              <a:ext uri="{FF2B5EF4-FFF2-40B4-BE49-F238E27FC236}">
                <a16:creationId xmlns:a16="http://schemas.microsoft.com/office/drawing/2014/main" id="{DD2EC872-A255-8091-DF71-149C0C090C15}"/>
              </a:ext>
            </a:extLst>
          </p:cNvPr>
          <p:cNvSpPr/>
          <p:nvPr/>
        </p:nvSpPr>
        <p:spPr>
          <a:xfrm>
            <a:off x="9478189" y="3772252"/>
            <a:ext cx="648000" cy="396000"/>
          </a:xfrm>
          <a:prstGeom prst="cube">
            <a:avLst>
              <a:gd name="adj" fmla="val 17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TCP</a:t>
            </a:r>
          </a:p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ヘッダ</a:t>
            </a:r>
          </a:p>
        </p:txBody>
      </p:sp>
      <p:sp>
        <p:nvSpPr>
          <p:cNvPr id="134" name="直方体 133">
            <a:extLst>
              <a:ext uri="{FF2B5EF4-FFF2-40B4-BE49-F238E27FC236}">
                <a16:creationId xmlns:a16="http://schemas.microsoft.com/office/drawing/2014/main" id="{20C283F7-7D48-E9CF-9B38-7BCF8112BE74}"/>
              </a:ext>
            </a:extLst>
          </p:cNvPr>
          <p:cNvSpPr/>
          <p:nvPr/>
        </p:nvSpPr>
        <p:spPr>
          <a:xfrm>
            <a:off x="10056585" y="3772252"/>
            <a:ext cx="648000" cy="396000"/>
          </a:xfrm>
          <a:prstGeom prst="cube">
            <a:avLst>
              <a:gd name="adj" fmla="val 1627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ヘッダ</a:t>
            </a:r>
          </a:p>
        </p:txBody>
      </p:sp>
      <p:sp>
        <p:nvSpPr>
          <p:cNvPr id="136" name="直方体 135">
            <a:extLst>
              <a:ext uri="{FF2B5EF4-FFF2-40B4-BE49-F238E27FC236}">
                <a16:creationId xmlns:a16="http://schemas.microsoft.com/office/drawing/2014/main" id="{71FDF6AD-91B5-C028-06AB-835F698ACA04}"/>
              </a:ext>
            </a:extLst>
          </p:cNvPr>
          <p:cNvSpPr/>
          <p:nvPr/>
        </p:nvSpPr>
        <p:spPr>
          <a:xfrm>
            <a:off x="10637738" y="3772252"/>
            <a:ext cx="648000" cy="396000"/>
          </a:xfrm>
          <a:prstGeom prst="cube">
            <a:avLst>
              <a:gd name="adj" fmla="val 1627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>
            <a:noAutofit/>
          </a:bodyPr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データ</a:t>
            </a:r>
            <a:endParaRPr kumimoji="1" lang="en-US" altLang="ja-JP" sz="800" dirty="0">
              <a:solidFill>
                <a:schemeClr val="tx1"/>
              </a:solidFill>
            </a:endParaRPr>
          </a:p>
        </p:txBody>
      </p:sp>
      <p:sp>
        <p:nvSpPr>
          <p:cNvPr id="139" name="直方体 138">
            <a:extLst>
              <a:ext uri="{FF2B5EF4-FFF2-40B4-BE49-F238E27FC236}">
                <a16:creationId xmlns:a16="http://schemas.microsoft.com/office/drawing/2014/main" id="{57D9F4C3-ABD8-50FB-9B9C-083106DA0E67}"/>
              </a:ext>
            </a:extLst>
          </p:cNvPr>
          <p:cNvSpPr/>
          <p:nvPr/>
        </p:nvSpPr>
        <p:spPr>
          <a:xfrm>
            <a:off x="9478189" y="2743193"/>
            <a:ext cx="648000" cy="396000"/>
          </a:xfrm>
          <a:prstGeom prst="cube">
            <a:avLst>
              <a:gd name="adj" fmla="val 17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TCP</a:t>
            </a:r>
          </a:p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ヘッダ</a:t>
            </a:r>
          </a:p>
        </p:txBody>
      </p:sp>
      <p:sp>
        <p:nvSpPr>
          <p:cNvPr id="140" name="直方体 139">
            <a:extLst>
              <a:ext uri="{FF2B5EF4-FFF2-40B4-BE49-F238E27FC236}">
                <a16:creationId xmlns:a16="http://schemas.microsoft.com/office/drawing/2014/main" id="{4F190D6A-502C-B71B-F501-0731CB1D4E73}"/>
              </a:ext>
            </a:extLst>
          </p:cNvPr>
          <p:cNvSpPr/>
          <p:nvPr/>
        </p:nvSpPr>
        <p:spPr>
          <a:xfrm>
            <a:off x="10056585" y="2743193"/>
            <a:ext cx="648000" cy="396000"/>
          </a:xfrm>
          <a:prstGeom prst="cube">
            <a:avLst>
              <a:gd name="adj" fmla="val 1627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ヘッダ</a:t>
            </a:r>
          </a:p>
        </p:txBody>
      </p:sp>
      <p:sp>
        <p:nvSpPr>
          <p:cNvPr id="142" name="直方体 141">
            <a:extLst>
              <a:ext uri="{FF2B5EF4-FFF2-40B4-BE49-F238E27FC236}">
                <a16:creationId xmlns:a16="http://schemas.microsoft.com/office/drawing/2014/main" id="{20983DA1-DC44-5916-1914-13DEBC65DB28}"/>
              </a:ext>
            </a:extLst>
          </p:cNvPr>
          <p:cNvSpPr/>
          <p:nvPr/>
        </p:nvSpPr>
        <p:spPr>
          <a:xfrm>
            <a:off x="10637738" y="2743193"/>
            <a:ext cx="648000" cy="396000"/>
          </a:xfrm>
          <a:prstGeom prst="cube">
            <a:avLst>
              <a:gd name="adj" fmla="val 1627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>
            <a:noAutofit/>
          </a:bodyPr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データ</a:t>
            </a:r>
            <a:endParaRPr kumimoji="1" lang="en-US" altLang="ja-JP" sz="800" dirty="0">
              <a:solidFill>
                <a:schemeClr val="tx1"/>
              </a:solidFill>
            </a:endParaRPr>
          </a:p>
        </p:txBody>
      </p:sp>
      <p:sp>
        <p:nvSpPr>
          <p:cNvPr id="145" name="直方体 144">
            <a:extLst>
              <a:ext uri="{FF2B5EF4-FFF2-40B4-BE49-F238E27FC236}">
                <a16:creationId xmlns:a16="http://schemas.microsoft.com/office/drawing/2014/main" id="{0CBDA962-0F3C-A4FF-E008-59B2367A479C}"/>
              </a:ext>
            </a:extLst>
          </p:cNvPr>
          <p:cNvSpPr/>
          <p:nvPr/>
        </p:nvSpPr>
        <p:spPr>
          <a:xfrm>
            <a:off x="4013323" y="1927000"/>
            <a:ext cx="648000" cy="396000"/>
          </a:xfrm>
          <a:prstGeom prst="cube">
            <a:avLst>
              <a:gd name="adj" fmla="val 1627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ヘッダ</a:t>
            </a:r>
          </a:p>
        </p:txBody>
      </p:sp>
      <p:sp>
        <p:nvSpPr>
          <p:cNvPr id="147" name="直方体 146">
            <a:extLst>
              <a:ext uri="{FF2B5EF4-FFF2-40B4-BE49-F238E27FC236}">
                <a16:creationId xmlns:a16="http://schemas.microsoft.com/office/drawing/2014/main" id="{544E7CA2-E345-7AC7-55A4-5F24098449B4}"/>
              </a:ext>
            </a:extLst>
          </p:cNvPr>
          <p:cNvSpPr/>
          <p:nvPr/>
        </p:nvSpPr>
        <p:spPr>
          <a:xfrm>
            <a:off x="4594479" y="1927000"/>
            <a:ext cx="648000" cy="396000"/>
          </a:xfrm>
          <a:prstGeom prst="cube">
            <a:avLst>
              <a:gd name="adj" fmla="val 1627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>
            <a:noAutofit/>
          </a:bodyPr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データ</a:t>
            </a:r>
            <a:endParaRPr kumimoji="1" lang="en-US" altLang="ja-JP" sz="800" dirty="0">
              <a:solidFill>
                <a:schemeClr val="tx1"/>
              </a:solidFill>
            </a:endParaRPr>
          </a:p>
        </p:txBody>
      </p:sp>
      <p:sp>
        <p:nvSpPr>
          <p:cNvPr id="150" name="直方体 149">
            <a:extLst>
              <a:ext uri="{FF2B5EF4-FFF2-40B4-BE49-F238E27FC236}">
                <a16:creationId xmlns:a16="http://schemas.microsoft.com/office/drawing/2014/main" id="{DD4552C2-6A62-BD31-7E37-9A10AC11FF0A}"/>
              </a:ext>
            </a:extLst>
          </p:cNvPr>
          <p:cNvSpPr/>
          <p:nvPr/>
        </p:nvSpPr>
        <p:spPr>
          <a:xfrm>
            <a:off x="10056585" y="1927000"/>
            <a:ext cx="648000" cy="396000"/>
          </a:xfrm>
          <a:prstGeom prst="cube">
            <a:avLst>
              <a:gd name="adj" fmla="val 1627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ヘッダ</a:t>
            </a:r>
          </a:p>
        </p:txBody>
      </p:sp>
      <p:sp>
        <p:nvSpPr>
          <p:cNvPr id="152" name="直方体 151">
            <a:extLst>
              <a:ext uri="{FF2B5EF4-FFF2-40B4-BE49-F238E27FC236}">
                <a16:creationId xmlns:a16="http://schemas.microsoft.com/office/drawing/2014/main" id="{1E0A7F90-2650-2EE7-4B4B-6D11EA63B429}"/>
              </a:ext>
            </a:extLst>
          </p:cNvPr>
          <p:cNvSpPr/>
          <p:nvPr/>
        </p:nvSpPr>
        <p:spPr>
          <a:xfrm>
            <a:off x="10637738" y="1927000"/>
            <a:ext cx="648000" cy="396000"/>
          </a:xfrm>
          <a:prstGeom prst="cube">
            <a:avLst>
              <a:gd name="adj" fmla="val 1627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>
            <a:noAutofit/>
          </a:bodyPr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データ</a:t>
            </a:r>
            <a:endParaRPr kumimoji="1" lang="en-US" altLang="ja-JP" sz="800" dirty="0">
              <a:solidFill>
                <a:schemeClr val="tx1"/>
              </a:solidFill>
            </a:endParaRPr>
          </a:p>
        </p:txBody>
      </p:sp>
      <p:sp>
        <p:nvSpPr>
          <p:cNvPr id="156" name="直方体 155">
            <a:extLst>
              <a:ext uri="{FF2B5EF4-FFF2-40B4-BE49-F238E27FC236}">
                <a16:creationId xmlns:a16="http://schemas.microsoft.com/office/drawing/2014/main" id="{9C850A37-1628-A21A-4B66-F27DCE265337}"/>
              </a:ext>
            </a:extLst>
          </p:cNvPr>
          <p:cNvSpPr/>
          <p:nvPr/>
        </p:nvSpPr>
        <p:spPr>
          <a:xfrm>
            <a:off x="10637738" y="1118153"/>
            <a:ext cx="648000" cy="396000"/>
          </a:xfrm>
          <a:prstGeom prst="cube">
            <a:avLst>
              <a:gd name="adj" fmla="val 1627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>
            <a:noAutofit/>
          </a:bodyPr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データ</a:t>
            </a:r>
            <a:endParaRPr kumimoji="1" lang="en-US" altLang="ja-JP" sz="800" dirty="0">
              <a:solidFill>
                <a:schemeClr val="tx1"/>
              </a:solidFill>
            </a:endParaRPr>
          </a:p>
        </p:txBody>
      </p:sp>
      <p:sp>
        <p:nvSpPr>
          <p:cNvPr id="159" name="直方体 158">
            <a:extLst>
              <a:ext uri="{FF2B5EF4-FFF2-40B4-BE49-F238E27FC236}">
                <a16:creationId xmlns:a16="http://schemas.microsoft.com/office/drawing/2014/main" id="{50AA50D4-A37C-207D-15F8-F6DE45A3685F}"/>
              </a:ext>
            </a:extLst>
          </p:cNvPr>
          <p:cNvSpPr/>
          <p:nvPr/>
        </p:nvSpPr>
        <p:spPr>
          <a:xfrm>
            <a:off x="4594479" y="1118153"/>
            <a:ext cx="648000" cy="396000"/>
          </a:xfrm>
          <a:prstGeom prst="cube">
            <a:avLst>
              <a:gd name="adj" fmla="val 1627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>
            <a:noAutofit/>
          </a:bodyPr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データ</a:t>
            </a:r>
            <a:endParaRPr kumimoji="1" lang="en-US" altLang="ja-JP" sz="800" dirty="0">
              <a:solidFill>
                <a:schemeClr val="tx1"/>
              </a:solidFill>
            </a:endParaRPr>
          </a:p>
        </p:txBody>
      </p:sp>
      <p:cxnSp>
        <p:nvCxnSpPr>
          <p:cNvPr id="163" name="直線矢印コネクタ 162">
            <a:extLst>
              <a:ext uri="{FF2B5EF4-FFF2-40B4-BE49-F238E27FC236}">
                <a16:creationId xmlns:a16="http://schemas.microsoft.com/office/drawing/2014/main" id="{81FD5669-A0D0-3B98-D402-D982701E2F95}"/>
              </a:ext>
            </a:extLst>
          </p:cNvPr>
          <p:cNvCxnSpPr>
            <a:cxnSpLocks/>
            <a:stCxn id="159" idx="3"/>
            <a:endCxn id="147" idx="1"/>
          </p:cNvCxnSpPr>
          <p:nvPr/>
        </p:nvCxnSpPr>
        <p:spPr>
          <a:xfrm>
            <a:off x="4886262" y="1514153"/>
            <a:ext cx="0" cy="47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164">
            <a:extLst>
              <a:ext uri="{FF2B5EF4-FFF2-40B4-BE49-F238E27FC236}">
                <a16:creationId xmlns:a16="http://schemas.microsoft.com/office/drawing/2014/main" id="{078580FC-671B-54C6-FE93-D0608B9407B3}"/>
              </a:ext>
            </a:extLst>
          </p:cNvPr>
          <p:cNvCxnSpPr>
            <a:cxnSpLocks/>
            <a:stCxn id="147" idx="3"/>
            <a:endCxn id="129" idx="1"/>
          </p:cNvCxnSpPr>
          <p:nvPr/>
        </p:nvCxnSpPr>
        <p:spPr>
          <a:xfrm>
            <a:off x="4886262" y="2323000"/>
            <a:ext cx="0" cy="48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C0F73C2A-9FA7-9B87-0FBC-2BF73320B8D1}"/>
              </a:ext>
            </a:extLst>
          </p:cNvPr>
          <p:cNvCxnSpPr>
            <a:cxnSpLocks/>
            <a:stCxn id="129" idx="3"/>
            <a:endCxn id="122" idx="1"/>
          </p:cNvCxnSpPr>
          <p:nvPr/>
        </p:nvCxnSpPr>
        <p:spPr>
          <a:xfrm>
            <a:off x="4886262" y="3139193"/>
            <a:ext cx="0" cy="69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矢印コネクタ 174">
            <a:extLst>
              <a:ext uri="{FF2B5EF4-FFF2-40B4-BE49-F238E27FC236}">
                <a16:creationId xmlns:a16="http://schemas.microsoft.com/office/drawing/2014/main" id="{CB7AC5C7-E554-FCEA-83E9-5B78DD8823A8}"/>
              </a:ext>
            </a:extLst>
          </p:cNvPr>
          <p:cNvCxnSpPr>
            <a:cxnSpLocks/>
            <a:stCxn id="122" idx="3"/>
            <a:endCxn id="115" idx="1"/>
          </p:cNvCxnSpPr>
          <p:nvPr/>
        </p:nvCxnSpPr>
        <p:spPr>
          <a:xfrm>
            <a:off x="4886262" y="4168252"/>
            <a:ext cx="0" cy="61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矢印コネクタ 177">
            <a:extLst>
              <a:ext uri="{FF2B5EF4-FFF2-40B4-BE49-F238E27FC236}">
                <a16:creationId xmlns:a16="http://schemas.microsoft.com/office/drawing/2014/main" id="{ACE6DBD0-1A03-BB82-39F9-A2A02968F3F7}"/>
              </a:ext>
            </a:extLst>
          </p:cNvPr>
          <p:cNvCxnSpPr>
            <a:cxnSpLocks/>
          </p:cNvCxnSpPr>
          <p:nvPr/>
        </p:nvCxnSpPr>
        <p:spPr>
          <a:xfrm>
            <a:off x="4886262" y="5094408"/>
            <a:ext cx="0" cy="103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B4DE9B42-FC20-0361-E8FB-D049A6553888}"/>
              </a:ext>
            </a:extLst>
          </p:cNvPr>
          <p:cNvCxnSpPr>
            <a:cxnSpLocks/>
            <a:stCxn id="105" idx="1"/>
            <a:endCxn id="136" idx="3"/>
          </p:cNvCxnSpPr>
          <p:nvPr/>
        </p:nvCxnSpPr>
        <p:spPr>
          <a:xfrm flipV="1">
            <a:off x="10929521" y="4168252"/>
            <a:ext cx="0" cy="61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矢印コネクタ 182">
            <a:extLst>
              <a:ext uri="{FF2B5EF4-FFF2-40B4-BE49-F238E27FC236}">
                <a16:creationId xmlns:a16="http://schemas.microsoft.com/office/drawing/2014/main" id="{F1C576CD-14DF-672A-4F95-DB520BBE5F97}"/>
              </a:ext>
            </a:extLst>
          </p:cNvPr>
          <p:cNvCxnSpPr>
            <a:cxnSpLocks/>
            <a:stCxn id="136" idx="1"/>
            <a:endCxn id="142" idx="3"/>
          </p:cNvCxnSpPr>
          <p:nvPr/>
        </p:nvCxnSpPr>
        <p:spPr>
          <a:xfrm flipV="1">
            <a:off x="10929521" y="3139193"/>
            <a:ext cx="0" cy="69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矢印コネクタ 185">
            <a:extLst>
              <a:ext uri="{FF2B5EF4-FFF2-40B4-BE49-F238E27FC236}">
                <a16:creationId xmlns:a16="http://schemas.microsoft.com/office/drawing/2014/main" id="{D554B122-79CD-2BEF-D35A-CD9C0FFC33B8}"/>
              </a:ext>
            </a:extLst>
          </p:cNvPr>
          <p:cNvCxnSpPr>
            <a:cxnSpLocks/>
            <a:stCxn id="142" idx="1"/>
          </p:cNvCxnSpPr>
          <p:nvPr/>
        </p:nvCxnSpPr>
        <p:spPr>
          <a:xfrm flipV="1">
            <a:off x="10929521" y="2323000"/>
            <a:ext cx="0" cy="48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矢印コネクタ 188">
            <a:extLst>
              <a:ext uri="{FF2B5EF4-FFF2-40B4-BE49-F238E27FC236}">
                <a16:creationId xmlns:a16="http://schemas.microsoft.com/office/drawing/2014/main" id="{6A103CFC-5A48-4D45-998C-2FD4AC43F786}"/>
              </a:ext>
            </a:extLst>
          </p:cNvPr>
          <p:cNvCxnSpPr>
            <a:cxnSpLocks/>
            <a:stCxn id="152" idx="1"/>
            <a:endCxn id="156" idx="3"/>
          </p:cNvCxnSpPr>
          <p:nvPr/>
        </p:nvCxnSpPr>
        <p:spPr>
          <a:xfrm flipV="1">
            <a:off x="10929521" y="1514153"/>
            <a:ext cx="0" cy="47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矢印コネクタ 194">
            <a:extLst>
              <a:ext uri="{FF2B5EF4-FFF2-40B4-BE49-F238E27FC236}">
                <a16:creationId xmlns:a16="http://schemas.microsoft.com/office/drawing/2014/main" id="{91B88951-931D-9AF6-837C-5294F6339C51}"/>
              </a:ext>
            </a:extLst>
          </p:cNvPr>
          <p:cNvCxnSpPr>
            <a:cxnSpLocks/>
          </p:cNvCxnSpPr>
          <p:nvPr/>
        </p:nvCxnSpPr>
        <p:spPr>
          <a:xfrm flipV="1">
            <a:off x="10961738" y="5133026"/>
            <a:ext cx="10203" cy="965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7">
            <a:extLst>
              <a:ext uri="{FF2B5EF4-FFF2-40B4-BE49-F238E27FC236}">
                <a16:creationId xmlns:a16="http://schemas.microsoft.com/office/drawing/2014/main" id="{9A4E3AF7-D2AA-DCC4-DFAD-A96B9B4732C7}"/>
              </a:ext>
            </a:extLst>
          </p:cNvPr>
          <p:cNvCxnSpPr>
            <a:cxnSpLocks/>
          </p:cNvCxnSpPr>
          <p:nvPr/>
        </p:nvCxnSpPr>
        <p:spPr>
          <a:xfrm>
            <a:off x="4918479" y="6113719"/>
            <a:ext cx="6053462" cy="1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5C981BD-5DD0-182B-FC81-9756CCBE1A38}"/>
              </a:ext>
            </a:extLst>
          </p:cNvPr>
          <p:cNvSpPr txBox="1"/>
          <p:nvPr/>
        </p:nvSpPr>
        <p:spPr>
          <a:xfrm>
            <a:off x="4673126" y="6350957"/>
            <a:ext cx="2904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"RPC message" by Yamaoka is licensed under CC BY 2.0</a:t>
            </a:r>
            <a:r>
              <a:rPr lang="en-US" altLang="ja-JP" sz="8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Tahoma" panose="020B0604030504040204" pitchFamily="34" charset="0"/>
                <a:ea typeface="游ゴシック" panose="020B0400000000000000" pitchFamily="50" charset="-128"/>
              </a:rPr>
              <a:t>﻿</a:t>
            </a:r>
            <a:r>
              <a:rPr lang="en-US" altLang="ja-JP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kumimoji="1" lang="ja-JP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838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150</Words>
  <Application>Microsoft Office PowerPoint</Application>
  <PresentationFormat>ワイド画面</PresentationFormat>
  <Paragraphs>76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Tahoma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山岡 貴哲</dc:creator>
  <cp:lastModifiedBy>山岡 貴哲</cp:lastModifiedBy>
  <cp:revision>5</cp:revision>
  <dcterms:created xsi:type="dcterms:W3CDTF">2023-02-18T22:57:29Z</dcterms:created>
  <dcterms:modified xsi:type="dcterms:W3CDTF">2023-06-01T20:12:48Z</dcterms:modified>
</cp:coreProperties>
</file>