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305953F-95D7-C928-93A4-DD733359FFFE}"/>
              </a:ext>
            </a:extLst>
          </p:cNvPr>
          <p:cNvSpPr/>
          <p:nvPr/>
        </p:nvSpPr>
        <p:spPr>
          <a:xfrm>
            <a:off x="5581650" y="1219200"/>
            <a:ext cx="4667250" cy="4000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ysClr val="windowText" lastClr="000000"/>
                </a:solidFill>
              </a:rPr>
              <a:t>計測器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6BB0A81-6828-8A95-C5AF-6F429F21C409}"/>
              </a:ext>
            </a:extLst>
          </p:cNvPr>
          <p:cNvSpPr/>
          <p:nvPr/>
        </p:nvSpPr>
        <p:spPr>
          <a:xfrm>
            <a:off x="5686428" y="1497309"/>
            <a:ext cx="1531888" cy="359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kumimoji="1" lang="ja-JP" altLang="en-US" sz="900" dirty="0">
                <a:solidFill>
                  <a:sysClr val="windowText" lastClr="000000"/>
                </a:solidFill>
              </a:rPr>
              <a:t> 通信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インタフェース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13C18B-E66F-142E-58B1-17CA23AA4E4B}"/>
              </a:ext>
            </a:extLst>
          </p:cNvPr>
          <p:cNvSpPr/>
          <p:nvPr/>
        </p:nvSpPr>
        <p:spPr>
          <a:xfrm>
            <a:off x="2290762" y="1913818"/>
            <a:ext cx="795338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コントローラ</a:t>
            </a:r>
            <a:endParaRPr lang="en-US" altLang="ja-JP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C43BDA2-8E27-DD9C-D0F5-66839DF96DB8}"/>
              </a:ext>
            </a:extLst>
          </p:cNvPr>
          <p:cNvSpPr/>
          <p:nvPr/>
        </p:nvSpPr>
        <p:spPr>
          <a:xfrm>
            <a:off x="2219325" y="1594674"/>
            <a:ext cx="2457450" cy="16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ホスト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D3DC42-C1CE-6518-2538-B4B791369EA4}"/>
              </a:ext>
            </a:extLst>
          </p:cNvPr>
          <p:cNvSpPr/>
          <p:nvPr/>
        </p:nvSpPr>
        <p:spPr>
          <a:xfrm>
            <a:off x="2192384" y="3598317"/>
            <a:ext cx="2457450" cy="16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ホスト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452C6AF-4C08-F22F-71CC-3428B3E52817}"/>
              </a:ext>
            </a:extLst>
          </p:cNvPr>
          <p:cNvSpPr/>
          <p:nvPr/>
        </p:nvSpPr>
        <p:spPr>
          <a:xfrm>
            <a:off x="3338514" y="1913818"/>
            <a:ext cx="1243010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4E44BB1-9874-3F59-A5AA-87BADF0B5373}"/>
              </a:ext>
            </a:extLst>
          </p:cNvPr>
          <p:cNvSpPr/>
          <p:nvPr/>
        </p:nvSpPr>
        <p:spPr>
          <a:xfrm>
            <a:off x="4768382" y="2452508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</a:t>
            </a:r>
            <a:r>
              <a:rPr lang="en-US" altLang="ja-JP" sz="900" dirty="0">
                <a:solidFill>
                  <a:sysClr val="windowText" lastClr="000000"/>
                </a:solidFill>
              </a:rPr>
              <a:t>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接続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92A6065-9634-E25F-F052-52A98F72A7C1}"/>
              </a:ext>
            </a:extLst>
          </p:cNvPr>
          <p:cNvCxnSpPr>
            <a:cxnSpLocks/>
          </p:cNvCxnSpPr>
          <p:nvPr/>
        </p:nvCxnSpPr>
        <p:spPr>
          <a:xfrm>
            <a:off x="3086100" y="2671412"/>
            <a:ext cx="25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A622AEF-6470-713B-0E9C-78377882D737}"/>
              </a:ext>
            </a:extLst>
          </p:cNvPr>
          <p:cNvCxnSpPr>
            <a:cxnSpLocks/>
          </p:cNvCxnSpPr>
          <p:nvPr/>
        </p:nvCxnSpPr>
        <p:spPr>
          <a:xfrm>
            <a:off x="4167963" y="4674585"/>
            <a:ext cx="1995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0301D48-081C-68DC-83C9-F891264C67FB}"/>
              </a:ext>
            </a:extLst>
          </p:cNvPr>
          <p:cNvCxnSpPr>
            <a:cxnSpLocks/>
          </p:cNvCxnSpPr>
          <p:nvPr/>
        </p:nvCxnSpPr>
        <p:spPr>
          <a:xfrm flipV="1">
            <a:off x="4592157" y="2680258"/>
            <a:ext cx="1330342" cy="1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EDB15F-EEA0-8E76-ECD4-9A20DFD9FE26}"/>
              </a:ext>
            </a:extLst>
          </p:cNvPr>
          <p:cNvSpPr/>
          <p:nvPr/>
        </p:nvSpPr>
        <p:spPr>
          <a:xfrm>
            <a:off x="4768382" y="4460849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</a:t>
            </a:r>
            <a:r>
              <a:rPr lang="en-US" altLang="ja-JP" sz="900" dirty="0">
                <a:solidFill>
                  <a:sysClr val="windowText" lastClr="000000"/>
                </a:solidFill>
              </a:rPr>
              <a:t>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接続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5B97674-4F59-2F3D-1D01-12766E54A34F}"/>
              </a:ext>
            </a:extLst>
          </p:cNvPr>
          <p:cNvSpPr/>
          <p:nvPr/>
        </p:nvSpPr>
        <p:spPr>
          <a:xfrm>
            <a:off x="3371238" y="2311225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193C06C-D8C0-DE35-CAA3-C66AC07A1982}"/>
              </a:ext>
            </a:extLst>
          </p:cNvPr>
          <p:cNvSpPr/>
          <p:nvPr/>
        </p:nvSpPr>
        <p:spPr>
          <a:xfrm>
            <a:off x="5776914" y="3959299"/>
            <a:ext cx="1247775" cy="107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C63D22-45F9-5BAB-AB69-9EC19B70C9DC}"/>
              </a:ext>
            </a:extLst>
          </p:cNvPr>
          <p:cNvSpPr/>
          <p:nvPr/>
        </p:nvSpPr>
        <p:spPr>
          <a:xfrm>
            <a:off x="7381875" y="2181225"/>
            <a:ext cx="1133476" cy="2914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メッセージ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交換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コントロール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(IEEE 488.2, 6)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E3F2660-2217-B0D4-C817-1B3E3BDC04D0}"/>
              </a:ext>
            </a:extLst>
          </p:cNvPr>
          <p:cNvSpPr/>
          <p:nvPr/>
        </p:nvSpPr>
        <p:spPr>
          <a:xfrm>
            <a:off x="8872537" y="4202131"/>
            <a:ext cx="1212804" cy="893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デバイス機能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43C99D-1C7D-F804-4D23-25B72BAF9B5C}"/>
              </a:ext>
            </a:extLst>
          </p:cNvPr>
          <p:cNvSpPr/>
          <p:nvPr/>
        </p:nvSpPr>
        <p:spPr>
          <a:xfrm>
            <a:off x="8872537" y="2132050"/>
            <a:ext cx="1212804" cy="154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ステータス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レポーティング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(IEEE 488.2, 11)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C51E4B9-E3A8-02AB-34AC-DC55DDC24F32}"/>
              </a:ext>
            </a:extLst>
          </p:cNvPr>
          <p:cNvSpPr/>
          <p:nvPr/>
        </p:nvSpPr>
        <p:spPr>
          <a:xfrm>
            <a:off x="5776914" y="2025724"/>
            <a:ext cx="1247775" cy="101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48482D-90A3-8C47-DA22-F27FBF23A2E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515351" y="2904350"/>
            <a:ext cx="35718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2101CF8-C2D9-FBD2-994A-43E838A9D1E3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9478939" y="3676650"/>
            <a:ext cx="0" cy="52548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C5F2CA-49FA-52BC-7097-AB4CBB72DE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15351" y="4649003"/>
            <a:ext cx="35718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A945857-80D6-D94B-0230-4CA81D535095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8101753" y="754863"/>
            <a:ext cx="493750" cy="226062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C41C7B4-52A6-255B-B277-32F5F96A8FF9}"/>
              </a:ext>
            </a:extLst>
          </p:cNvPr>
          <p:cNvSpPr/>
          <p:nvPr/>
        </p:nvSpPr>
        <p:spPr>
          <a:xfrm>
            <a:off x="6324600" y="4194854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E73620-6365-899C-7105-8F04A19DAE55}"/>
              </a:ext>
            </a:extLst>
          </p:cNvPr>
          <p:cNvSpPr/>
          <p:nvPr/>
        </p:nvSpPr>
        <p:spPr>
          <a:xfrm>
            <a:off x="6324600" y="2223877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A364AF8-778C-8113-1A70-6A4918780C66}"/>
              </a:ext>
            </a:extLst>
          </p:cNvPr>
          <p:cNvSpPr/>
          <p:nvPr/>
        </p:nvSpPr>
        <p:spPr>
          <a:xfrm>
            <a:off x="6040487" y="3391235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ロック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96724E0-A752-CA65-6207-74F8D77E503F}"/>
              </a:ext>
            </a:extLst>
          </p:cNvPr>
          <p:cNvCxnSpPr>
            <a:cxnSpLocks/>
          </p:cNvCxnSpPr>
          <p:nvPr/>
        </p:nvCxnSpPr>
        <p:spPr>
          <a:xfrm>
            <a:off x="6000750" y="3052691"/>
            <a:ext cx="0" cy="9208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E6E656C-E511-2D98-FB53-D59C40EF79D2}"/>
              </a:ext>
            </a:extLst>
          </p:cNvPr>
          <p:cNvCxnSpPr>
            <a:cxnSpLocks/>
          </p:cNvCxnSpPr>
          <p:nvPr/>
        </p:nvCxnSpPr>
        <p:spPr>
          <a:xfrm flipH="1">
            <a:off x="5914501" y="2391916"/>
            <a:ext cx="486300" cy="28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9D8164C-236D-B026-A79C-D6DB3EB7AF5A}"/>
              </a:ext>
            </a:extLst>
          </p:cNvPr>
          <p:cNvCxnSpPr>
            <a:cxnSpLocks/>
          </p:cNvCxnSpPr>
          <p:nvPr/>
        </p:nvCxnSpPr>
        <p:spPr>
          <a:xfrm flipH="1" flipV="1">
            <a:off x="5911866" y="2682047"/>
            <a:ext cx="481168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D0A7594-E218-4B4D-DB6E-EA126426D0B1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2927094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6C27BA9-8D70-4473-BAC9-D53D8F19725C}"/>
              </a:ext>
            </a:extLst>
          </p:cNvPr>
          <p:cNvCxnSpPr>
            <a:cxnSpLocks/>
          </p:cNvCxnSpPr>
          <p:nvPr/>
        </p:nvCxnSpPr>
        <p:spPr>
          <a:xfrm flipH="1">
            <a:off x="5905516" y="2663224"/>
            <a:ext cx="1489168" cy="17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41CE737-62B7-377B-2C8B-C7147D08B9A9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2391916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8ABD449-39FF-B3BF-DCE0-CF5054758824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4917385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C920E6B-A40C-C8B0-CCB4-163117F214EF}"/>
              </a:ext>
            </a:extLst>
          </p:cNvPr>
          <p:cNvCxnSpPr>
            <a:cxnSpLocks/>
          </p:cNvCxnSpPr>
          <p:nvPr/>
        </p:nvCxnSpPr>
        <p:spPr>
          <a:xfrm flipH="1" flipV="1">
            <a:off x="5905516" y="4674585"/>
            <a:ext cx="1495518" cy="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BB4B703-A66C-AB41-E01F-C0EEFCF0D4C7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4382207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534A7B2-C958-9160-E816-6D84549C8A2C}"/>
              </a:ext>
            </a:extLst>
          </p:cNvPr>
          <p:cNvCxnSpPr>
            <a:cxnSpLocks/>
          </p:cNvCxnSpPr>
          <p:nvPr/>
        </p:nvCxnSpPr>
        <p:spPr>
          <a:xfrm flipH="1">
            <a:off x="5914501" y="4385816"/>
            <a:ext cx="486300" cy="28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0C4A3B0-7298-2D46-2E44-BC17B73BF3D7}"/>
              </a:ext>
            </a:extLst>
          </p:cNvPr>
          <p:cNvCxnSpPr>
            <a:cxnSpLocks/>
          </p:cNvCxnSpPr>
          <p:nvPr/>
        </p:nvCxnSpPr>
        <p:spPr>
          <a:xfrm flipH="1" flipV="1">
            <a:off x="5911866" y="4682297"/>
            <a:ext cx="481168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8E61E3-0735-FB09-4C4E-ABA595BF8239}"/>
              </a:ext>
            </a:extLst>
          </p:cNvPr>
          <p:cNvSpPr/>
          <p:nvPr/>
        </p:nvSpPr>
        <p:spPr>
          <a:xfrm>
            <a:off x="2309812" y="3906356"/>
            <a:ext cx="795338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コントローラ</a:t>
            </a:r>
            <a:endParaRPr lang="en-US" altLang="ja-JP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9318250-8CA5-47E8-D17E-C7B250657F78}"/>
              </a:ext>
            </a:extLst>
          </p:cNvPr>
          <p:cNvSpPr/>
          <p:nvPr/>
        </p:nvSpPr>
        <p:spPr>
          <a:xfrm>
            <a:off x="3357564" y="3906356"/>
            <a:ext cx="1204911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7B78695-72FE-0A82-A042-A01F1287B48E}"/>
              </a:ext>
            </a:extLst>
          </p:cNvPr>
          <p:cNvCxnSpPr>
            <a:cxnSpLocks/>
          </p:cNvCxnSpPr>
          <p:nvPr/>
        </p:nvCxnSpPr>
        <p:spPr>
          <a:xfrm>
            <a:off x="3105150" y="4663951"/>
            <a:ext cx="25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44FA125-4214-5079-D176-4C539A576BBC}"/>
              </a:ext>
            </a:extLst>
          </p:cNvPr>
          <p:cNvSpPr/>
          <p:nvPr/>
        </p:nvSpPr>
        <p:spPr>
          <a:xfrm>
            <a:off x="3402783" y="4260242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164556-54BB-47C0-2673-E126045825C6}"/>
              </a:ext>
            </a:extLst>
          </p:cNvPr>
          <p:cNvCxnSpPr>
            <a:cxnSpLocks/>
          </p:cNvCxnSpPr>
          <p:nvPr/>
        </p:nvCxnSpPr>
        <p:spPr>
          <a:xfrm flipH="1">
            <a:off x="4005409" y="4663951"/>
            <a:ext cx="429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9B476B3-2AC4-18BD-51D7-9CDF3605AAA6}"/>
              </a:ext>
            </a:extLst>
          </p:cNvPr>
          <p:cNvCxnSpPr>
            <a:cxnSpLocks/>
          </p:cNvCxnSpPr>
          <p:nvPr/>
        </p:nvCxnSpPr>
        <p:spPr>
          <a:xfrm flipH="1" flipV="1">
            <a:off x="4028050" y="4361570"/>
            <a:ext cx="421716" cy="30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432FD2E-25E4-EDB6-8721-F469FCE0DFED}"/>
              </a:ext>
            </a:extLst>
          </p:cNvPr>
          <p:cNvCxnSpPr>
            <a:cxnSpLocks/>
          </p:cNvCxnSpPr>
          <p:nvPr/>
        </p:nvCxnSpPr>
        <p:spPr>
          <a:xfrm flipH="1">
            <a:off x="4045611" y="4665157"/>
            <a:ext cx="398297" cy="29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61CD45B-A635-057E-2426-39F0C97B2415}"/>
              </a:ext>
            </a:extLst>
          </p:cNvPr>
          <p:cNvCxnSpPr>
            <a:cxnSpLocks/>
          </p:cNvCxnSpPr>
          <p:nvPr/>
        </p:nvCxnSpPr>
        <p:spPr>
          <a:xfrm flipH="1">
            <a:off x="4034391" y="2701453"/>
            <a:ext cx="429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913113BD-1054-D7E4-556F-BF668A770BDC}"/>
              </a:ext>
            </a:extLst>
          </p:cNvPr>
          <p:cNvCxnSpPr>
            <a:cxnSpLocks/>
          </p:cNvCxnSpPr>
          <p:nvPr/>
        </p:nvCxnSpPr>
        <p:spPr>
          <a:xfrm flipH="1" flipV="1">
            <a:off x="4057032" y="2399072"/>
            <a:ext cx="421716" cy="30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3B6CFDD8-CF1D-9EFB-32E2-110916CD5625}"/>
              </a:ext>
            </a:extLst>
          </p:cNvPr>
          <p:cNvCxnSpPr>
            <a:cxnSpLocks/>
          </p:cNvCxnSpPr>
          <p:nvPr/>
        </p:nvCxnSpPr>
        <p:spPr>
          <a:xfrm flipH="1">
            <a:off x="4074593" y="2702659"/>
            <a:ext cx="398297" cy="29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6DC10D2-A32C-A20C-73F0-FEC30A9A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1" y="679334"/>
            <a:ext cx="6058746" cy="3667637"/>
          </a:xfr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AC685B-518D-BC92-CEC5-8B700B92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17" y="4346971"/>
            <a:ext cx="2882231" cy="214820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45C26F-806D-7E39-6370-F95BF0CFC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30" y="5015696"/>
            <a:ext cx="3385635" cy="1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68</Words>
  <Application>Microsoft Office PowerPoint</Application>
  <PresentationFormat>ワイド画面</PresentationFormat>
  <Paragraphs>43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6</cp:revision>
  <dcterms:created xsi:type="dcterms:W3CDTF">2023-02-18T22:57:29Z</dcterms:created>
  <dcterms:modified xsi:type="dcterms:W3CDTF">2023-02-23T08:08:27Z</dcterms:modified>
</cp:coreProperties>
</file>