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9FF75-6D84-BCB1-1C91-7BAC8FF5F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B43E8C-0B4C-1064-2291-F3B3985F7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56F576-2E85-2177-29D6-2854FCDC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32AC-5AA9-4005-9FAE-E9F50816871C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4EE96A-4C11-4BC7-C9C8-BD20AE604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4FB2FC-D0BF-732C-93BC-E632E324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806-8C8E-414E-85B7-ED08B32314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09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97F889-FAED-8168-431A-11CF63F1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A5B51AD-01F5-87DC-DBFC-2B840C60F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58A537-8635-E5E0-AD95-1894BD83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32AC-5AA9-4005-9FAE-E9F50816871C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BB970B-CBD9-0D69-C7D4-E836FA9C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4CB663-258E-CE92-4318-F6E103B56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806-8C8E-414E-85B7-ED08B32314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92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A13A2FB-10D3-8D6B-2F26-DA7513A5C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791D12E-F248-3496-909D-3D37BB728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AE2C26-CB1C-B0E5-F009-AAC2A4593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32AC-5AA9-4005-9FAE-E9F50816871C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D187D1-8AF4-EBF2-312E-FF252DB1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597106-0718-6F05-5706-14F459B8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806-8C8E-414E-85B7-ED08B32314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23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246B60-C191-2982-01BF-41D3A579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E30C69-18AF-6365-7A97-C3D800737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110B4-891C-D533-662A-71EEFD2F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32AC-5AA9-4005-9FAE-E9F50816871C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A7531C-CAAD-97BA-3697-628A98CD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BF6987-7985-4EA6-EEE4-A1688FB4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806-8C8E-414E-85B7-ED08B32314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94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2E2B74-BBD5-38CC-5704-D47736780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012C63-A1E0-5E95-0BA2-12E9C8F3D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598027-02FF-C55F-D510-C0A0DC04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32AC-5AA9-4005-9FAE-E9F50816871C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AA256D-1EF6-3B58-68FD-2F2B8CB0D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360CCE-CF27-06D1-867C-7CF78573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806-8C8E-414E-85B7-ED08B32314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645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B77314-72DD-BAF8-4B1E-3ECC6A48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373BC4-5CC0-5880-D82B-2F88DAE57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16D884-2257-76BC-0E0F-7FEBEE2D5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9D6B0B-89B5-FE7C-1CA8-85B7635D3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32AC-5AA9-4005-9FAE-E9F50816871C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FC51BE-CFC9-3E81-47ED-1B9FA8F0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AD4AAE-3C6A-6090-D238-AE92ADA0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806-8C8E-414E-85B7-ED08B32314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4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015BEA-1610-BD71-8537-D9D9D64B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DA9971-CD33-B83D-3AAC-078E0F616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490180-405C-C728-97A9-D32B146D2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05BC972-B29C-CDE9-A899-CC7CC8E20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BD93509-3AC3-EA21-87AF-8FD8E414E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1BF6DDB-1299-63C3-A7CB-CC22F4304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32AC-5AA9-4005-9FAE-E9F50816871C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2F54A82-44CA-F180-6A30-76FC57D6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6182800-FBF4-45AB-E2B0-21EC0E70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806-8C8E-414E-85B7-ED08B32314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259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9FD71F-C4C2-447F-7710-37F5EDEF4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622F82A-DE23-9DBF-093F-675D8DD4B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32AC-5AA9-4005-9FAE-E9F50816871C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30C2546-3599-3009-1993-28E212D0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A248BE4-0EF4-060E-B244-A84AD7AD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806-8C8E-414E-85B7-ED08B32314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21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216E8C8-8C5F-4FE2-3C34-BA54B998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32AC-5AA9-4005-9FAE-E9F50816871C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0CAAFF-2C72-1A82-E653-1348B12F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12C5728-95CB-9ED0-7FB3-26FEEE76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806-8C8E-414E-85B7-ED08B32314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13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A15A42-4095-762A-9A01-D65C7B13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D46C9E-DDCA-08E3-EAAE-2BA823CF2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7ACB3F-4C9D-9D3A-75E5-5CA744CC7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361579-1F97-0506-7772-4D39DFDB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32AC-5AA9-4005-9FAE-E9F50816871C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05FD8E-1749-7E35-A5B1-4038F787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0ABF61-58E3-9AA3-4CA1-6BC35CF9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806-8C8E-414E-85B7-ED08B32314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238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7D7A85-A231-C892-3157-0886C0328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8AC8BFA-371A-9FA5-0CCD-9901AAA14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813863-6BE8-D858-A3A4-DE8E12E58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7729CB-5EF2-D1DB-F7BE-21714FB5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32AC-5AA9-4005-9FAE-E9F50816871C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D0B33C-7153-774A-01A4-75CF20C78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AD60A6-BDFF-1D81-BF18-A67F2989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806-8C8E-414E-85B7-ED08B32314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87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724ECAD-DD79-A0A4-7B14-04822AB34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46EE2D-3907-AAA6-E686-B5912462D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952B76-FFC1-9847-EC7A-B0E15889A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AE32AC-5AA9-4005-9FAE-E9F50816871C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3EE7BD-F7FE-596B-3489-2A4346BF9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B53AFE-BE9F-EE1D-B91B-08C38AB78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DCB806-8C8E-414E-85B7-ED08B32314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03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, 設計図&#10;&#10;自動的に生成された説明">
            <a:extLst>
              <a:ext uri="{FF2B5EF4-FFF2-40B4-BE49-F238E27FC236}">
                <a16:creationId xmlns:a16="http://schemas.microsoft.com/office/drawing/2014/main" id="{7B2F9F5F-90B9-5825-F7EC-2E80A7742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34" y="3356549"/>
            <a:ext cx="6916115" cy="3667637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B602CE8-ED53-6EB9-A182-35B075D313E3}"/>
              </a:ext>
            </a:extLst>
          </p:cNvPr>
          <p:cNvSpPr/>
          <p:nvPr/>
        </p:nvSpPr>
        <p:spPr>
          <a:xfrm>
            <a:off x="1484181" y="583531"/>
            <a:ext cx="972000" cy="576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親プログラム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A96FA0F-6748-CFFB-FA7D-0B8C9DC61484}"/>
              </a:ext>
            </a:extLst>
          </p:cNvPr>
          <p:cNvSpPr/>
          <p:nvPr/>
        </p:nvSpPr>
        <p:spPr>
          <a:xfrm>
            <a:off x="5437870" y="536785"/>
            <a:ext cx="972000" cy="62274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6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関数</a:t>
            </a:r>
            <a:endParaRPr kumimoji="1" lang="ja-JP" altLang="en-US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770EE32-61F1-D098-999F-DF3C2EECC663}"/>
              </a:ext>
            </a:extLst>
          </p:cNvPr>
          <p:cNvSpPr/>
          <p:nvPr/>
        </p:nvSpPr>
        <p:spPr>
          <a:xfrm>
            <a:off x="5437870" y="1512568"/>
            <a:ext cx="972000" cy="576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サーバ側</a:t>
            </a:r>
            <a:endParaRPr kumimoji="1" lang="en-US" altLang="ja-JP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スタブ</a:t>
            </a:r>
            <a:endParaRPr lang="en-US" altLang="ja-JP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プログラム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E8D07D7-9C2C-6C92-6D3A-70EC78F6C36B}"/>
              </a:ext>
            </a:extLst>
          </p:cNvPr>
          <p:cNvSpPr/>
          <p:nvPr/>
        </p:nvSpPr>
        <p:spPr>
          <a:xfrm>
            <a:off x="5437870" y="2086577"/>
            <a:ext cx="972000" cy="576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RPC</a:t>
            </a:r>
          </a:p>
          <a:p>
            <a:pPr algn="ctr"/>
            <a:r>
              <a:rPr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実行時</a:t>
            </a:r>
            <a:endParaRPr lang="en-US" altLang="ja-JP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</a:t>
            </a:r>
            <a:endParaRPr kumimoji="1" lang="ja-JP" altLang="en-US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9E3C42F-EBBC-4EEE-2322-2057C1BF4444}"/>
              </a:ext>
            </a:extLst>
          </p:cNvPr>
          <p:cNvSpPr/>
          <p:nvPr/>
        </p:nvSpPr>
        <p:spPr>
          <a:xfrm>
            <a:off x="1484181" y="2086577"/>
            <a:ext cx="972000" cy="576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RPC</a:t>
            </a:r>
          </a:p>
          <a:p>
            <a:pPr algn="ctr"/>
            <a:r>
              <a:rPr kumimoji="1"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実行時</a:t>
            </a:r>
            <a:endParaRPr kumimoji="1" lang="en-US" altLang="ja-JP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</a:t>
            </a:r>
            <a:endParaRPr kumimoji="1" lang="ja-JP" altLang="en-US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6377F22-7C55-87E1-0B4C-2B32BB4FDE75}"/>
              </a:ext>
            </a:extLst>
          </p:cNvPr>
          <p:cNvSpPr/>
          <p:nvPr/>
        </p:nvSpPr>
        <p:spPr>
          <a:xfrm>
            <a:off x="1484181" y="3571495"/>
            <a:ext cx="972000" cy="576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ネットワーク</a:t>
            </a:r>
            <a:endParaRPr kumimoji="1" lang="en-US" altLang="ja-JP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ルーチン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6758D7C-4A6D-C401-B0F9-B427663C8CC1}"/>
              </a:ext>
            </a:extLst>
          </p:cNvPr>
          <p:cNvSpPr/>
          <p:nvPr/>
        </p:nvSpPr>
        <p:spPr>
          <a:xfrm>
            <a:off x="1484181" y="1512568"/>
            <a:ext cx="972000" cy="576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クライアント側</a:t>
            </a:r>
            <a:endParaRPr lang="en-US" altLang="ja-JP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スタブ</a:t>
            </a:r>
            <a:endParaRPr kumimoji="1" lang="en-US" altLang="ja-JP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プログラム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F0B6137-F0FF-1BAE-91BD-808E6AE05B50}"/>
              </a:ext>
            </a:extLst>
          </p:cNvPr>
          <p:cNvSpPr/>
          <p:nvPr/>
        </p:nvSpPr>
        <p:spPr>
          <a:xfrm>
            <a:off x="1220713" y="385123"/>
            <a:ext cx="1476000" cy="2484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825F5E9-CF18-616B-4C3F-60AF98401E6C}"/>
              </a:ext>
            </a:extLst>
          </p:cNvPr>
          <p:cNvSpPr/>
          <p:nvPr/>
        </p:nvSpPr>
        <p:spPr>
          <a:xfrm>
            <a:off x="5164567" y="385123"/>
            <a:ext cx="1476000" cy="2484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262A54-5451-ECEF-57AB-902215404A1F}"/>
              </a:ext>
            </a:extLst>
          </p:cNvPr>
          <p:cNvSpPr/>
          <p:nvPr/>
        </p:nvSpPr>
        <p:spPr>
          <a:xfrm>
            <a:off x="5437870" y="3571495"/>
            <a:ext cx="972000" cy="576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ネットワーク</a:t>
            </a:r>
            <a:endParaRPr kumimoji="1" lang="en-US" altLang="ja-JP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ルーチン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71E1F32-750A-2E57-8ECF-A68748DA1FCA}"/>
              </a:ext>
            </a:extLst>
          </p:cNvPr>
          <p:cNvCxnSpPr>
            <a:cxnSpLocks/>
          </p:cNvCxnSpPr>
          <p:nvPr/>
        </p:nvCxnSpPr>
        <p:spPr>
          <a:xfrm>
            <a:off x="857856" y="3397753"/>
            <a:ext cx="215265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569CC6C7-4FFF-340C-93D0-5A98A4F77685}"/>
              </a:ext>
            </a:extLst>
          </p:cNvPr>
          <p:cNvCxnSpPr>
            <a:cxnSpLocks/>
          </p:cNvCxnSpPr>
          <p:nvPr/>
        </p:nvCxnSpPr>
        <p:spPr>
          <a:xfrm>
            <a:off x="4811545" y="3397753"/>
            <a:ext cx="215265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0592F1A-0FF3-BB7C-2825-A872637D9534}"/>
              </a:ext>
            </a:extLst>
          </p:cNvPr>
          <p:cNvSpPr txBox="1"/>
          <p:nvPr/>
        </p:nvSpPr>
        <p:spPr>
          <a:xfrm>
            <a:off x="1340724" y="97248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クライアントプロセス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A864CCA-D037-5647-A2B2-707BB6E60312}"/>
              </a:ext>
            </a:extLst>
          </p:cNvPr>
          <p:cNvSpPr txBox="1"/>
          <p:nvPr/>
        </p:nvSpPr>
        <p:spPr>
          <a:xfrm>
            <a:off x="6349654" y="3128267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プロセス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79D04BA-1EB4-631D-FB67-1F899FD74BDD}"/>
              </a:ext>
            </a:extLst>
          </p:cNvPr>
          <p:cNvSpPr txBox="1"/>
          <p:nvPr/>
        </p:nvSpPr>
        <p:spPr>
          <a:xfrm>
            <a:off x="5435519" y="97248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サーバ</a:t>
            </a:r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プロセス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2CD34F2-20B3-0C50-3438-D54794DCAA64}"/>
              </a:ext>
            </a:extLst>
          </p:cNvPr>
          <p:cNvSpPr txBox="1"/>
          <p:nvPr/>
        </p:nvSpPr>
        <p:spPr>
          <a:xfrm>
            <a:off x="6349654" y="3400719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カーネル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751ED28-396A-18C2-063C-D9CE176442B7}"/>
              </a:ext>
            </a:extLst>
          </p:cNvPr>
          <p:cNvSpPr txBox="1"/>
          <p:nvPr/>
        </p:nvSpPr>
        <p:spPr>
          <a:xfrm>
            <a:off x="1493079" y="4286529"/>
            <a:ext cx="48894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  <a:r>
              <a:rPr lang="ja-JP" altLang="en-US" sz="110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リモート手続き呼び出しの実行</a:t>
            </a:r>
            <a:r>
              <a:rPr lang="en-US" altLang="ja-JP" sz="1100" b="0" i="0" u="none" strike="noStrike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” by Yamaoka is licensed under CC BY 2.0﻿</a:t>
            </a:r>
            <a:r>
              <a:rPr lang="en-US" altLang="ja-JP" sz="110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kumimoji="1" lang="ja-JP" altLang="en-US" sz="110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F2404D6-0D25-07AF-FE69-1ACC7D2707B8}"/>
              </a:ext>
            </a:extLst>
          </p:cNvPr>
          <p:cNvSpPr txBox="1"/>
          <p:nvPr/>
        </p:nvSpPr>
        <p:spPr>
          <a:xfrm>
            <a:off x="3173828" y="3933420"/>
            <a:ext cx="1527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③ ネットワーク上の通信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E78F49E-F4A6-2B01-1EF2-0709D10DBB59}"/>
              </a:ext>
            </a:extLst>
          </p:cNvPr>
          <p:cNvSpPr txBox="1"/>
          <p:nvPr/>
        </p:nvSpPr>
        <p:spPr>
          <a:xfrm>
            <a:off x="2466097" y="3128267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プロセス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8DBC462-13F6-A053-877D-DEA6243DDC01}"/>
              </a:ext>
            </a:extLst>
          </p:cNvPr>
          <p:cNvSpPr txBox="1"/>
          <p:nvPr/>
        </p:nvSpPr>
        <p:spPr>
          <a:xfrm>
            <a:off x="2472447" y="3400719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カーネル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A359DC6-A368-28C5-945F-45931AB2A6B8}"/>
              </a:ext>
            </a:extLst>
          </p:cNvPr>
          <p:cNvSpPr txBox="1"/>
          <p:nvPr/>
        </p:nvSpPr>
        <p:spPr>
          <a:xfrm>
            <a:off x="132099" y="1195178"/>
            <a:ext cx="1574199" cy="261610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normAutofit/>
          </a:bodyPr>
          <a:lstStyle/>
          <a:p>
            <a:pPr algn="r"/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①ローカル手続き呼び出し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C36F5D9-2774-FDFF-3C2D-5B5CB6D77C5C}"/>
              </a:ext>
            </a:extLst>
          </p:cNvPr>
          <p:cNvSpPr txBox="1"/>
          <p:nvPr/>
        </p:nvSpPr>
        <p:spPr>
          <a:xfrm>
            <a:off x="670191" y="2927374"/>
            <a:ext cx="1036107" cy="261610"/>
          </a:xfrm>
          <a:prstGeom prst="rect">
            <a:avLst/>
          </a:prstGeom>
          <a:noFill/>
        </p:spPr>
        <p:txBody>
          <a:bodyPr wrap="none" lIns="36000" rIns="36000" rtlCol="0">
            <a:normAutofit/>
          </a:bodyPr>
          <a:lstStyle/>
          <a:p>
            <a:pPr algn="r"/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システムコール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1B7DC6B-FB6C-63F4-0BF9-07CC7AB3A2BE}"/>
              </a:ext>
            </a:extLst>
          </p:cNvPr>
          <p:cNvCxnSpPr>
            <a:cxnSpLocks/>
          </p:cNvCxnSpPr>
          <p:nvPr/>
        </p:nvCxnSpPr>
        <p:spPr>
          <a:xfrm>
            <a:off x="1791201" y="1152843"/>
            <a:ext cx="0" cy="3600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6BEB96F-9212-21F4-D699-B40AAAE8B9D3}"/>
              </a:ext>
            </a:extLst>
          </p:cNvPr>
          <p:cNvCxnSpPr>
            <a:cxnSpLocks/>
          </p:cNvCxnSpPr>
          <p:nvPr/>
        </p:nvCxnSpPr>
        <p:spPr>
          <a:xfrm flipV="1">
            <a:off x="2084647" y="1152843"/>
            <a:ext cx="0" cy="36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8596DB17-9EE6-50D9-DB8C-2C9C4AAC39C5}"/>
              </a:ext>
            </a:extLst>
          </p:cNvPr>
          <p:cNvCxnSpPr>
            <a:cxnSpLocks/>
          </p:cNvCxnSpPr>
          <p:nvPr/>
        </p:nvCxnSpPr>
        <p:spPr>
          <a:xfrm>
            <a:off x="1791201" y="2659210"/>
            <a:ext cx="0" cy="9000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4149282-F89A-C197-8D8E-C488738ADAA6}"/>
              </a:ext>
            </a:extLst>
          </p:cNvPr>
          <p:cNvCxnSpPr>
            <a:cxnSpLocks/>
          </p:cNvCxnSpPr>
          <p:nvPr/>
        </p:nvCxnSpPr>
        <p:spPr>
          <a:xfrm flipV="1">
            <a:off x="2084647" y="2659210"/>
            <a:ext cx="0" cy="90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4F58964B-D42B-3C22-6242-1BB9ACEC77BF}"/>
              </a:ext>
            </a:extLst>
          </p:cNvPr>
          <p:cNvCxnSpPr>
            <a:cxnSpLocks/>
          </p:cNvCxnSpPr>
          <p:nvPr/>
        </p:nvCxnSpPr>
        <p:spPr>
          <a:xfrm>
            <a:off x="5792928" y="1149599"/>
            <a:ext cx="0" cy="36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81C5B87-E38D-C6F1-C34A-ECF15088FD56}"/>
              </a:ext>
            </a:extLst>
          </p:cNvPr>
          <p:cNvCxnSpPr>
            <a:cxnSpLocks/>
          </p:cNvCxnSpPr>
          <p:nvPr/>
        </p:nvCxnSpPr>
        <p:spPr>
          <a:xfrm flipV="1">
            <a:off x="6045270" y="1149599"/>
            <a:ext cx="0" cy="3600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A01E649A-FAE3-1B61-CE19-17F6F9CD0F64}"/>
              </a:ext>
            </a:extLst>
          </p:cNvPr>
          <p:cNvCxnSpPr>
            <a:cxnSpLocks/>
          </p:cNvCxnSpPr>
          <p:nvPr/>
        </p:nvCxnSpPr>
        <p:spPr>
          <a:xfrm>
            <a:off x="5792928" y="2655966"/>
            <a:ext cx="0" cy="90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691B90EC-9ED7-6488-955B-6D4357F2BE92}"/>
              </a:ext>
            </a:extLst>
          </p:cNvPr>
          <p:cNvCxnSpPr>
            <a:cxnSpLocks/>
          </p:cNvCxnSpPr>
          <p:nvPr/>
        </p:nvCxnSpPr>
        <p:spPr>
          <a:xfrm flipV="1">
            <a:off x="6086374" y="2655966"/>
            <a:ext cx="0" cy="9000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2351FB3D-DB6E-CCE6-5FE9-3CF706B64AEB}"/>
              </a:ext>
            </a:extLst>
          </p:cNvPr>
          <p:cNvCxnSpPr>
            <a:cxnSpLocks/>
          </p:cNvCxnSpPr>
          <p:nvPr/>
        </p:nvCxnSpPr>
        <p:spPr>
          <a:xfrm>
            <a:off x="2466371" y="3909568"/>
            <a:ext cx="295200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55757D6-5676-89C5-D883-C6788DC19AE6}"/>
              </a:ext>
            </a:extLst>
          </p:cNvPr>
          <p:cNvCxnSpPr>
            <a:cxnSpLocks/>
          </p:cNvCxnSpPr>
          <p:nvPr/>
        </p:nvCxnSpPr>
        <p:spPr>
          <a:xfrm flipH="1" flipV="1">
            <a:off x="2466371" y="3696168"/>
            <a:ext cx="295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楕円 44">
            <a:extLst>
              <a:ext uri="{FF2B5EF4-FFF2-40B4-BE49-F238E27FC236}">
                <a16:creationId xmlns:a16="http://schemas.microsoft.com/office/drawing/2014/main" id="{B358A7B5-D20A-A8BE-7BA9-E4744EF6E9AB}"/>
              </a:ext>
            </a:extLst>
          </p:cNvPr>
          <p:cNvSpPr/>
          <p:nvPr/>
        </p:nvSpPr>
        <p:spPr>
          <a:xfrm>
            <a:off x="6012020" y="1166058"/>
            <a:ext cx="72000" cy="72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2607C8BC-F459-AEF0-4368-466779400085}"/>
              </a:ext>
            </a:extLst>
          </p:cNvPr>
          <p:cNvSpPr/>
          <p:nvPr/>
        </p:nvSpPr>
        <p:spPr>
          <a:xfrm>
            <a:off x="5754901" y="1159386"/>
            <a:ext cx="72000" cy="72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コネクタ: カギ線 47">
            <a:extLst>
              <a:ext uri="{FF2B5EF4-FFF2-40B4-BE49-F238E27FC236}">
                <a16:creationId xmlns:a16="http://schemas.microsoft.com/office/drawing/2014/main" id="{F34618A6-E684-49A8-019C-52B562B3B633}"/>
              </a:ext>
            </a:extLst>
          </p:cNvPr>
          <p:cNvCxnSpPr>
            <a:cxnSpLocks/>
            <a:stCxn id="45" idx="0"/>
            <a:endCxn id="46" idx="0"/>
          </p:cNvCxnSpPr>
          <p:nvPr/>
        </p:nvCxnSpPr>
        <p:spPr>
          <a:xfrm rot="16200000" flipV="1">
            <a:off x="5916125" y="1034162"/>
            <a:ext cx="6672" cy="257119"/>
          </a:xfrm>
          <a:prstGeom prst="bentConnector3">
            <a:avLst>
              <a:gd name="adj1" fmla="val 25294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1140CB9-562A-774A-E697-3D7EF23F6E21}"/>
              </a:ext>
            </a:extLst>
          </p:cNvPr>
          <p:cNvSpPr txBox="1"/>
          <p:nvPr/>
        </p:nvSpPr>
        <p:spPr>
          <a:xfrm>
            <a:off x="6045270" y="292737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④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8D19F757-88CC-5EB3-047B-71A11AABC930}"/>
              </a:ext>
            </a:extLst>
          </p:cNvPr>
          <p:cNvSpPr txBox="1"/>
          <p:nvPr/>
        </p:nvSpPr>
        <p:spPr>
          <a:xfrm>
            <a:off x="5448088" y="119517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⑦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88FD63D-5700-40C8-88B0-A8373FFC8272}"/>
              </a:ext>
            </a:extLst>
          </p:cNvPr>
          <p:cNvSpPr txBox="1"/>
          <p:nvPr/>
        </p:nvSpPr>
        <p:spPr>
          <a:xfrm>
            <a:off x="6045270" y="119517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⑤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9369137-9370-E158-B31A-C1C0D1277CC0}"/>
              </a:ext>
            </a:extLst>
          </p:cNvPr>
          <p:cNvSpPr txBox="1"/>
          <p:nvPr/>
        </p:nvSpPr>
        <p:spPr>
          <a:xfrm>
            <a:off x="5448088" y="292737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⑧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8325B72-44C6-6861-DCA7-D3ED904BA7A4}"/>
              </a:ext>
            </a:extLst>
          </p:cNvPr>
          <p:cNvSpPr txBox="1"/>
          <p:nvPr/>
        </p:nvSpPr>
        <p:spPr>
          <a:xfrm>
            <a:off x="3774954" y="341451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⑨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8BDDE92-152F-CE5B-35AD-0C5373543BDA}"/>
              </a:ext>
            </a:extLst>
          </p:cNvPr>
          <p:cNvSpPr txBox="1"/>
          <p:nvPr/>
        </p:nvSpPr>
        <p:spPr>
          <a:xfrm>
            <a:off x="2089297" y="292737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⑩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AFD03FD-C81F-66E3-33EE-68ADBD041211}"/>
              </a:ext>
            </a:extLst>
          </p:cNvPr>
          <p:cNvSpPr txBox="1"/>
          <p:nvPr/>
        </p:nvSpPr>
        <p:spPr>
          <a:xfrm>
            <a:off x="2089297" y="119517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⑪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36EFBDF-F685-139E-55B4-E53FA4265A92}"/>
              </a:ext>
            </a:extLst>
          </p:cNvPr>
          <p:cNvSpPr txBox="1"/>
          <p:nvPr/>
        </p:nvSpPr>
        <p:spPr>
          <a:xfrm>
            <a:off x="6045270" y="90100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⑥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DFF89220-3F86-D0ED-B231-D883248CA4FF}"/>
              </a:ext>
            </a:extLst>
          </p:cNvPr>
          <p:cNvCxnSpPr>
            <a:cxnSpLocks/>
          </p:cNvCxnSpPr>
          <p:nvPr/>
        </p:nvCxnSpPr>
        <p:spPr>
          <a:xfrm>
            <a:off x="2523244" y="765046"/>
            <a:ext cx="2844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lg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D331C12A-F37E-00FF-F46C-45DB750F0230}"/>
              </a:ext>
            </a:extLst>
          </p:cNvPr>
          <p:cNvCxnSpPr>
            <a:cxnSpLocks/>
          </p:cNvCxnSpPr>
          <p:nvPr/>
        </p:nvCxnSpPr>
        <p:spPr>
          <a:xfrm flipH="1">
            <a:off x="2523244" y="972395"/>
            <a:ext cx="2844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lg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10D7705-C40B-405A-CA50-DAEDE86AE96E}"/>
              </a:ext>
            </a:extLst>
          </p:cNvPr>
          <p:cNvSpPr txBox="1"/>
          <p:nvPr/>
        </p:nvSpPr>
        <p:spPr>
          <a:xfrm>
            <a:off x="3383253" y="470313"/>
            <a:ext cx="1012064" cy="261610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pPr algn="r"/>
            <a:r>
              <a:rPr lang="ja-JP" altLang="en-US" sz="110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①関数名、引数</a:t>
            </a:r>
            <a:endParaRPr kumimoji="1" lang="ja-JP" altLang="en-US" sz="110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3D9AC03-56B7-4620-C73E-1B68247260E1}"/>
              </a:ext>
            </a:extLst>
          </p:cNvPr>
          <p:cNvSpPr txBox="1"/>
          <p:nvPr/>
        </p:nvSpPr>
        <p:spPr>
          <a:xfrm>
            <a:off x="3645788" y="996174"/>
            <a:ext cx="584062" cy="261610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pPr algn="r"/>
            <a:r>
              <a:rPr lang="ja-JP" altLang="en-US" sz="110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②戻り値</a:t>
            </a:r>
            <a:endParaRPr kumimoji="1" lang="ja-JP" altLang="en-US" sz="110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4F12D89-3028-AAD1-33DE-47A830C3C3AE}"/>
              </a:ext>
            </a:extLst>
          </p:cNvPr>
          <p:cNvSpPr txBox="1"/>
          <p:nvPr/>
        </p:nvSpPr>
        <p:spPr>
          <a:xfrm>
            <a:off x="2983070" y="137306"/>
            <a:ext cx="19094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100" i="0">
                <a:solidFill>
                  <a:schemeClr val="bg1">
                    <a:lumMod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一般的な関数呼び出しの手順</a:t>
            </a:r>
          </a:p>
        </p:txBody>
      </p:sp>
    </p:spTree>
    <p:extLst>
      <p:ext uri="{BB962C8B-B14F-4D97-AF65-F5344CB8AC3E}">
        <p14:creationId xmlns:p14="http://schemas.microsoft.com/office/powerpoint/2010/main" val="2619106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73</Words>
  <Application>Microsoft Office PowerPoint</Application>
  <PresentationFormat>ワイド画面</PresentationFormat>
  <Paragraphs>40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6</cp:revision>
  <dcterms:created xsi:type="dcterms:W3CDTF">2024-02-25T01:36:30Z</dcterms:created>
  <dcterms:modified xsi:type="dcterms:W3CDTF">2024-02-25T07:32:09Z</dcterms:modified>
</cp:coreProperties>
</file>