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7" autoAdjust="0"/>
    <p:restoredTop sz="96203" autoAdjust="0"/>
  </p:normalViewPr>
  <p:slideViewPr>
    <p:cSldViewPr snapToGrid="0">
      <p:cViewPr varScale="1">
        <p:scale>
          <a:sx n="103" d="100"/>
          <a:sy n="103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F40930A-55F6-F5ED-8D90-2FED9019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86" y="1292764"/>
            <a:ext cx="7276641" cy="47152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17886" y="1041479"/>
            <a:ext cx="208262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社製ワークステーション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 9845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091259" y="2224053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プログラム言語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HP-BASIC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544992" y="2543242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ハードディスク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F35DC1-95DE-03BB-9CB4-29B6F38B762F}"/>
              </a:ext>
            </a:extLst>
          </p:cNvPr>
          <p:cNvSpPr txBox="1"/>
          <p:nvPr/>
        </p:nvSpPr>
        <p:spPr>
          <a:xfrm>
            <a:off x="9544992" y="4950362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計測機器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4876124" y="282400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HP-IB</a:t>
            </a:r>
            <a:r>
              <a:rPr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GP-IB)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544992" y="3494406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フロッピーディスク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</p:cNvCxnSpPr>
          <p:nvPr/>
        </p:nvCxnSpPr>
        <p:spPr>
          <a:xfrm flipH="1">
            <a:off x="3650226" y="1513191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</p:cNvCxnSpPr>
          <p:nvPr/>
        </p:nvCxnSpPr>
        <p:spPr>
          <a:xfrm flipV="1">
            <a:off x="2427765" y="2539344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563200" y="3470339"/>
            <a:ext cx="0" cy="396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223291" y="2858536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223291" y="3832253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07962F-1E8C-02AD-838C-B2A3F2757DE9}"/>
              </a:ext>
            </a:extLst>
          </p:cNvPr>
          <p:cNvCxnSpPr>
            <a:cxnSpLocks/>
          </p:cNvCxnSpPr>
          <p:nvPr/>
        </p:nvCxnSpPr>
        <p:spPr>
          <a:xfrm flipH="1">
            <a:off x="9223291" y="5135028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6CA6CE-C47B-5FC9-C3B3-CFB10C6E4FD7}"/>
              </a:ext>
            </a:extLst>
          </p:cNvPr>
          <p:cNvSpPr txBox="1"/>
          <p:nvPr/>
        </p:nvSpPr>
        <p:spPr>
          <a:xfrm>
            <a:off x="4036168" y="254123"/>
            <a:ext cx="3122284" cy="4335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180000" tIns="108000" rIns="180000" bIns="108000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1975 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年頃の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HP-IB 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DF9669-B6D7-2D54-108D-146E73FE68B8}"/>
              </a:ext>
            </a:extLst>
          </p:cNvPr>
          <p:cNvSpPr txBox="1"/>
          <p:nvPr/>
        </p:nvSpPr>
        <p:spPr>
          <a:xfrm>
            <a:off x="2932295" y="5915650"/>
            <a:ext cx="685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The HP 9845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より引用　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https://www.hp9845.net/9845/tutorials/hpib/index.html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 descr="Recorder-Plotter">
            <a:extLst>
              <a:ext uri="{FF2B5EF4-FFF2-40B4-BE49-F238E27FC236}">
                <a16:creationId xmlns:a16="http://schemas.microsoft.com/office/drawing/2014/main" id="{D102623E-6F19-6838-76D1-8A30B742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0" y="1158360"/>
            <a:ext cx="1881795" cy="13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544992" y="1499852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社製ペンプロッタ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9862A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223291" y="1684518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C26B4AC-CDF5-DAB3-3E3C-757ACAA82858}"/>
              </a:ext>
            </a:extLst>
          </p:cNvPr>
          <p:cNvSpPr/>
          <p:nvPr/>
        </p:nvSpPr>
        <p:spPr>
          <a:xfrm>
            <a:off x="7076824" y="2110029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85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12</cp:revision>
  <dcterms:created xsi:type="dcterms:W3CDTF">2023-06-02T20:54:06Z</dcterms:created>
  <dcterms:modified xsi:type="dcterms:W3CDTF">2023-09-19T04:58:11Z</dcterms:modified>
</cp:coreProperties>
</file>