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 autoAdjust="0"/>
    <p:restoredTop sz="96203" autoAdjust="0"/>
  </p:normalViewPr>
  <p:slideViewPr>
    <p:cSldViewPr snapToGrid="0">
      <p:cViewPr varScale="1">
        <p:scale>
          <a:sx n="100" d="100"/>
          <a:sy n="100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68BDFDC-B947-C2D5-10B1-699B066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5" y="2381912"/>
            <a:ext cx="2752974" cy="20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346584" y="1982315"/>
            <a:ext cx="237757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ソーテック社製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万円パソコン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526398" y="2259314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Visual Studio 6 SP5 - PC用ダウンロード無料">
            <a:extLst>
              <a:ext uri="{FF2B5EF4-FFF2-40B4-BE49-F238E27FC236}">
                <a16:creationId xmlns:a16="http://schemas.microsoft.com/office/drawing/2014/main" id="{FF00F1B6-2717-3165-6CBC-C58E9CB3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22" y="2861705"/>
            <a:ext cx="1064628" cy="8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511246" y="1965905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富士通社製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MO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ドライブ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619179" y="4430231"/>
            <a:ext cx="156966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 b="1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b="1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イーサネット</a:t>
            </a:r>
            <a:endParaRPr kumimoji="1" lang="en-US" altLang="ja-JP" sz="1200" b="1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830973" y="5433951"/>
            <a:ext cx="201048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200" b="0" i="0">
                <a:solidFill>
                  <a:srgbClr val="1A1A1A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テクトロニクス社製</a:t>
            </a:r>
            <a:endParaRPr lang="en-US" altLang="ja-JP" sz="1200" b="0" i="0">
              <a:solidFill>
                <a:srgbClr val="1A1A1A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120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オシロスコープ </a:t>
            </a:r>
            <a:r>
              <a:rPr lang="en-US" altLang="ja-JP" sz="1200">
                <a:solidFill>
                  <a:srgbClr val="1A1A1A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TDS3000</a:t>
            </a:r>
            <a:endParaRPr lang="en-US" altLang="ja-JP" sz="1200" b="0" i="0">
              <a:solidFill>
                <a:srgbClr val="1A1A1A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</p:cNvCxnSpPr>
          <p:nvPr/>
        </p:nvCxnSpPr>
        <p:spPr>
          <a:xfrm flipH="1">
            <a:off x="6372500" y="4802457"/>
            <a:ext cx="164770" cy="2511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579944" y="56082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259246" y="2150571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348384"/>
            <a:ext cx="3912564" cy="433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08000" rIns="180000" bIns="108000" rtlCol="0">
            <a:spAutoFit/>
          </a:bodyPr>
          <a:lstStyle/>
          <a:p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2000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年頃の</a:t>
            </a:r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制御による自動計測環境の例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485904" y="3142926"/>
            <a:ext cx="156966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USB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583937" y="1596256"/>
            <a:ext cx="156966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SCSI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4433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283132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89505" y="349186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87826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318124" y="5226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9505" y="4029145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D1CE25-8823-F486-D28A-0FD3D5F6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88" y="4726962"/>
            <a:ext cx="2312440" cy="16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5E0FF2E-641B-4CDF-6D5B-50F12031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03" y="2723549"/>
            <a:ext cx="2479912" cy="185993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372032" y="3512258"/>
            <a:ext cx="18774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エプソン社製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インクジェットプリンタ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128904" y="36993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C378A184-458F-10F9-20D3-6A618FDD1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668" y="1411877"/>
            <a:ext cx="1938761" cy="13777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526531" y="3019761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マイクロソフト社製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プログラム言語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Visual C++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096190" y="325705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673F56-DB37-000C-BB4C-F6AD53A91418}"/>
              </a:ext>
            </a:extLst>
          </p:cNvPr>
          <p:cNvSpPr/>
          <p:nvPr/>
        </p:nvSpPr>
        <p:spPr>
          <a:xfrm>
            <a:off x="7381624" y="37912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FF2BE1-010A-FADC-D78A-84C018F78DD5}"/>
              </a:ext>
            </a:extLst>
          </p:cNvPr>
          <p:cNvSpPr/>
          <p:nvPr/>
        </p:nvSpPr>
        <p:spPr>
          <a:xfrm>
            <a:off x="7229224" y="2178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40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41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15</cp:revision>
  <dcterms:created xsi:type="dcterms:W3CDTF">2023-06-02T20:54:06Z</dcterms:created>
  <dcterms:modified xsi:type="dcterms:W3CDTF">2023-09-19T05:01:09Z</dcterms:modified>
</cp:coreProperties>
</file>