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50" d="100"/>
          <a:sy n="150" d="100"/>
        </p:scale>
        <p:origin x="-990" y="-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A1A3EF-6746-5367-CD10-20E1C9786D7A}"/>
              </a:ext>
            </a:extLst>
          </p:cNvPr>
          <p:cNvSpPr/>
          <p:nvPr/>
        </p:nvSpPr>
        <p:spPr>
          <a:xfrm>
            <a:off x="5014892" y="1470889"/>
            <a:ext cx="2177304" cy="387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計測器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FF3F5C0-5835-8517-E735-878CFEDF4789}"/>
              </a:ext>
            </a:extLst>
          </p:cNvPr>
          <p:cNvSpPr/>
          <p:nvPr/>
        </p:nvSpPr>
        <p:spPr>
          <a:xfrm>
            <a:off x="1504950" y="1470890"/>
            <a:ext cx="2177304" cy="387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コントローラ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7557C0-D83F-9617-A6D4-26C810806E31}"/>
              </a:ext>
            </a:extLst>
          </p:cNvPr>
          <p:cNvSpPr/>
          <p:nvPr/>
        </p:nvSpPr>
        <p:spPr>
          <a:xfrm>
            <a:off x="1694492" y="3414241"/>
            <a:ext cx="1800000" cy="1776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BC4549-1AFD-620F-2D83-4742CA2A378C}"/>
              </a:ext>
            </a:extLst>
          </p:cNvPr>
          <p:cNvSpPr/>
          <p:nvPr/>
        </p:nvSpPr>
        <p:spPr>
          <a:xfrm>
            <a:off x="5186084" y="3423581"/>
            <a:ext cx="1800000" cy="1766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0D99A0-3CB3-BB2D-C518-5891E9C88697}"/>
              </a:ext>
            </a:extLst>
          </p:cNvPr>
          <p:cNvSpPr/>
          <p:nvPr/>
        </p:nvSpPr>
        <p:spPr>
          <a:xfrm>
            <a:off x="1838492" y="377772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コアチャンネル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B5C49B-BBF2-ED3E-0847-0D93F58C6AD9}"/>
              </a:ext>
            </a:extLst>
          </p:cNvPr>
          <p:cNvSpPr/>
          <p:nvPr/>
        </p:nvSpPr>
        <p:spPr>
          <a:xfrm>
            <a:off x="5330084" y="377772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コアチャンネル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913EF4-4020-53F9-E5CC-87634F89E2BF}"/>
              </a:ext>
            </a:extLst>
          </p:cNvPr>
          <p:cNvSpPr/>
          <p:nvPr/>
        </p:nvSpPr>
        <p:spPr>
          <a:xfrm>
            <a:off x="1838492" y="4256770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アボートチャンネル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37CB33-7541-59D9-3C3A-C3C8878CD6EA}"/>
              </a:ext>
            </a:extLst>
          </p:cNvPr>
          <p:cNvSpPr/>
          <p:nvPr/>
        </p:nvSpPr>
        <p:spPr>
          <a:xfrm>
            <a:off x="5330084" y="4256770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アボートチャンネル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69D5EF-5AD2-46A2-6E12-5B8087BECDA9}"/>
              </a:ext>
            </a:extLst>
          </p:cNvPr>
          <p:cNvSpPr/>
          <p:nvPr/>
        </p:nvSpPr>
        <p:spPr>
          <a:xfrm>
            <a:off x="1838492" y="4709489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インタラプトチャンネル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82E32D-CC99-9DFE-39EA-298681B0B1B1}"/>
              </a:ext>
            </a:extLst>
          </p:cNvPr>
          <p:cNvSpPr/>
          <p:nvPr/>
        </p:nvSpPr>
        <p:spPr>
          <a:xfrm>
            <a:off x="5330084" y="4709489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インタラプトチャンネル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DE43956-A9DC-2BC6-17CE-077874B317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350492" y="4889489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51622E2-5105-2AF3-DBEE-8529694B19F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350492" y="4436770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DAE3685-8B71-E6AA-D96F-09C7C5F799D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50492" y="3957724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E67BB0-A329-F9A7-B593-FACDD2ABCE2D}"/>
              </a:ext>
            </a:extLst>
          </p:cNvPr>
          <p:cNvSpPr/>
          <p:nvPr/>
        </p:nvSpPr>
        <p:spPr>
          <a:xfrm>
            <a:off x="1838492" y="277199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(UDP)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9BAF5A0-D887-35C8-E93C-1EEE2F14C1B3}"/>
              </a:ext>
            </a:extLst>
          </p:cNvPr>
          <p:cNvSpPr/>
          <p:nvPr/>
        </p:nvSpPr>
        <p:spPr>
          <a:xfrm>
            <a:off x="5330084" y="277199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(UDP)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37370B-7A43-FF2A-ADD6-E57BEEA1092D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350492" y="2951994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18421CF-1355-5237-F7B7-1E301ED244DA}"/>
              </a:ext>
            </a:extLst>
          </p:cNvPr>
          <p:cNvSpPr/>
          <p:nvPr/>
        </p:nvSpPr>
        <p:spPr>
          <a:xfrm>
            <a:off x="1838492" y="2314791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(TCP)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B8CF575-6B2D-3DAF-49E4-BD2228C42786}"/>
              </a:ext>
            </a:extLst>
          </p:cNvPr>
          <p:cNvSpPr/>
          <p:nvPr/>
        </p:nvSpPr>
        <p:spPr>
          <a:xfrm>
            <a:off x="5330084" y="2314791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(TCP)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A3EDA2C-DA9B-EC97-05C2-53C16944C31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350492" y="2494791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23DB36-90DC-0FC1-0FED-D217CB070D7F}"/>
              </a:ext>
            </a:extLst>
          </p:cNvPr>
          <p:cNvSpPr txBox="1"/>
          <p:nvPr/>
        </p:nvSpPr>
        <p:spPr>
          <a:xfrm>
            <a:off x="3576912" y="4695215"/>
            <a:ext cx="150271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インタラプトチャネル</a:t>
            </a:r>
            <a:endParaRPr kumimoji="1" lang="en-US" altLang="ja-JP" sz="9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1DC4B94-572D-2EEE-9D6D-2837AD386E07}"/>
              </a:ext>
            </a:extLst>
          </p:cNvPr>
          <p:cNvSpPr txBox="1"/>
          <p:nvPr/>
        </p:nvSpPr>
        <p:spPr>
          <a:xfrm>
            <a:off x="3576912" y="4257060"/>
            <a:ext cx="150271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アボートチャネル</a:t>
            </a:r>
            <a:endParaRPr kumimoji="1" lang="en-US" altLang="ja-JP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BAA4F3-6457-2D68-1A3E-028B81E287DE}"/>
              </a:ext>
            </a:extLst>
          </p:cNvPr>
          <p:cNvSpPr txBox="1"/>
          <p:nvPr/>
        </p:nvSpPr>
        <p:spPr>
          <a:xfrm>
            <a:off x="3576912" y="3774742"/>
            <a:ext cx="150271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コアチャネル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81B2AF-AC45-74AE-3FC2-7801587E2B77}"/>
              </a:ext>
            </a:extLst>
          </p:cNvPr>
          <p:cNvSpPr txBox="1"/>
          <p:nvPr/>
        </p:nvSpPr>
        <p:spPr>
          <a:xfrm>
            <a:off x="3576912" y="2795246"/>
            <a:ext cx="1502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ポートマップ</a:t>
            </a:r>
            <a:endParaRPr lang="en-US" altLang="ja-JP" sz="900" dirty="0"/>
          </a:p>
          <a:p>
            <a:pPr algn="ctr"/>
            <a:r>
              <a:rPr kumimoji="1" lang="en-US" altLang="ja-JP" sz="900" dirty="0"/>
              <a:t>(</a:t>
            </a:r>
            <a:r>
              <a:rPr lang="en-US" altLang="ja-JP" sz="900" dirty="0"/>
              <a:t>UDP 111)</a:t>
            </a:r>
            <a:endParaRPr kumimoji="1" lang="ja-JP" altLang="en-US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614CB56-E77D-AB79-4EEF-A81362FC757B}"/>
              </a:ext>
            </a:extLst>
          </p:cNvPr>
          <p:cNvSpPr txBox="1"/>
          <p:nvPr/>
        </p:nvSpPr>
        <p:spPr>
          <a:xfrm>
            <a:off x="3576912" y="2338050"/>
            <a:ext cx="15027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ポートマップ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(TCP 111)</a:t>
            </a:r>
            <a:endParaRPr kumimoji="1" lang="ja-JP" altLang="en-US" sz="9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83FC4A-7397-6824-E8D9-B1A1CA77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647" y="414234"/>
            <a:ext cx="2882231" cy="214820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03709E5-49E2-73BE-88B4-6C07E518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888" y="3001388"/>
            <a:ext cx="4020111" cy="162900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9621106-4C89-5FAC-7524-F277FF5CFAFF}"/>
              </a:ext>
            </a:extLst>
          </p:cNvPr>
          <p:cNvSpPr/>
          <p:nvPr/>
        </p:nvSpPr>
        <p:spPr>
          <a:xfrm>
            <a:off x="1674788" y="1953407"/>
            <a:ext cx="1816400" cy="128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ポートマップクライアント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7F73CB-327C-C5B2-3FC7-99761DFC8F0E}"/>
              </a:ext>
            </a:extLst>
          </p:cNvPr>
          <p:cNvSpPr/>
          <p:nvPr/>
        </p:nvSpPr>
        <p:spPr>
          <a:xfrm>
            <a:off x="5186084" y="2012051"/>
            <a:ext cx="1816400" cy="128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ポートマップサーバ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65</Words>
  <Application>Microsoft Office PowerPoint</Application>
  <PresentationFormat>ワイド画面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9</cp:revision>
  <dcterms:created xsi:type="dcterms:W3CDTF">2023-02-18T22:57:29Z</dcterms:created>
  <dcterms:modified xsi:type="dcterms:W3CDTF">2023-02-24T12:08:21Z</dcterms:modified>
</cp:coreProperties>
</file>