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968A3-A2A0-8B9B-34AA-58B69BE8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99B122-4B51-8AFC-EC93-767BC63D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98095-5242-DB8B-7372-3477B197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5430C-1FFF-E728-3639-C4A87E56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E2E96-0C7F-39EC-891B-B72C6197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8F4EF-3535-5619-A45F-CC88D938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F359F5-197F-78FA-61B4-60F51223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5BAE8-A596-523A-BFEB-E2BCE1FC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415E5-6698-3F83-BC3D-D6AA681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A2203-6425-D2CC-2253-6CC3AB09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48258C-98D3-D0B8-CC3C-050ED5F53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27EB5C-79B4-DFEC-C393-F0D697C4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25725-98FC-08D0-142A-A1C4849E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0D83F-77D3-B482-DC1A-7FE4676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339A9-ACB7-5918-26D9-C98C591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1B7BC-4862-65E1-BFF0-97DD224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0BCA2-BEDB-B33D-B1CC-E7FE4931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395E0-8503-E93E-FE90-8135FFE5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5DD52-A1E5-B97B-27A3-D10C8414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89B78-8835-3A39-31FF-4DCD9D84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1A05A-E548-9E80-3776-557883C0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BE40E-C8A7-F98F-8388-F3F57306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B4D57-8268-F160-80A7-19BB938E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177E3-C663-6BF8-D318-ADFC5C7D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B4B428-1F9E-4BE9-E339-D6CA9A41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42D46-08FB-88B6-60A7-2AEA9BDF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68C9C-F812-F5E2-EE6B-AABB1B0B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5413C5-B9BE-DBA0-8AA8-E76944B1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C0497-62D5-3DFC-680C-5272225E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086C7-A866-98A0-FCEA-E35647A5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E24FD-6D91-F750-0E14-13D59BB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DA789-CDD8-0647-270E-E74D6FA8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1D2223-9010-BD18-1EFA-E3CAC218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0F8A0F-39BB-9F2E-41DC-097140435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07B7F6-3E2B-4EB3-E176-DEF051CBA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A7AA2F-9080-5C11-400F-2AE60D95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2BC0F9-9765-06A6-04D6-2389FFD6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C5B2F7-D8C2-DF5D-F66C-B0AA93B2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D86955-84E0-7580-C5E6-2436D63E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AED44-3C1F-7580-2F87-14E6C66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52DBF8-374A-8291-A187-854AF4C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0F2C7E-5717-DF9E-8242-EB28826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2CFB0-13A5-C1B2-BEDB-E2B1E885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63E220-B2CA-DD88-30C9-0AE2AAE6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32E418-958C-C856-785D-E6320E34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F25F8-1A08-34E1-9AC7-673E5174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50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4FA5E-3701-72C9-2B5A-4A1B1DAD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D542F-DE74-DD4D-4366-EDD95A19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AFF1FB-13B8-7630-A5EA-D1E83ECE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AD581-291F-E3A2-A37E-A0FAD43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84CBA5-22D2-1C9A-D6F1-3418331D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1F3BC-E236-E11C-7374-EAF6463E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4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17EB7-12B9-66DF-778F-9466CE9A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35F1AD-0742-DEA0-A84A-7BE2D45B4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E4CD6-EF66-3348-7257-4B555EFE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B5725A-BE36-FE55-C039-AF378163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426F7-6F24-6B8B-BBBE-5EEC66E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BB8C0D-60F2-B92F-2384-E5D4DD08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ADA1B-56FC-41D1-3FD6-8EE63B61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40A2E-4433-562C-A7CC-5D5707A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53691-F528-DC00-743C-D40D5F8D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F4FC3-0638-2C34-3DB1-0356F9C18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872A3-3E3D-3574-55CD-BA5AA1C8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C5096AC-38F8-05E2-EDB0-926A72727D48}"/>
              </a:ext>
            </a:extLst>
          </p:cNvPr>
          <p:cNvSpPr/>
          <p:nvPr/>
        </p:nvSpPr>
        <p:spPr>
          <a:xfrm>
            <a:off x="4191000" y="2529000"/>
            <a:ext cx="1800000" cy="180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CF1AD1-5C2D-34F9-F8A5-399D214856A0}"/>
              </a:ext>
            </a:extLst>
          </p:cNvPr>
          <p:cNvSpPr/>
          <p:nvPr/>
        </p:nvSpPr>
        <p:spPr>
          <a:xfrm rot="19740000">
            <a:off x="3036924" y="3731485"/>
            <a:ext cx="180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1F769F-775C-4C2A-A6CE-99BB2D2B9639}"/>
              </a:ext>
            </a:extLst>
          </p:cNvPr>
          <p:cNvSpPr/>
          <p:nvPr/>
        </p:nvSpPr>
        <p:spPr>
          <a:xfrm rot="-600000">
            <a:off x="4686482" y="3199831"/>
            <a:ext cx="720000" cy="3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6B249F-081C-CF5A-082C-E9DFEFCD794D}"/>
              </a:ext>
            </a:extLst>
          </p:cNvPr>
          <p:cNvSpPr/>
          <p:nvPr/>
        </p:nvSpPr>
        <p:spPr>
          <a:xfrm rot="-360000">
            <a:off x="4709263" y="3236037"/>
            <a:ext cx="720000" cy="3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3753910-64CF-369C-DC14-6ABEA5703D6C}"/>
              </a:ext>
            </a:extLst>
          </p:cNvPr>
          <p:cNvSpPr/>
          <p:nvPr/>
        </p:nvSpPr>
        <p:spPr>
          <a:xfrm rot="-120000">
            <a:off x="4708293" y="3275396"/>
            <a:ext cx="756000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61E8689-56AE-F68D-E410-C21554E42B08}"/>
              </a:ext>
            </a:extLst>
          </p:cNvPr>
          <p:cNvSpPr/>
          <p:nvPr/>
        </p:nvSpPr>
        <p:spPr>
          <a:xfrm rot="180000">
            <a:off x="4725306" y="3320816"/>
            <a:ext cx="792000" cy="36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93E1AC-F0C1-50E1-E16E-042DC90995CF}"/>
              </a:ext>
            </a:extLst>
          </p:cNvPr>
          <p:cNvSpPr/>
          <p:nvPr/>
        </p:nvSpPr>
        <p:spPr>
          <a:xfrm rot="600000">
            <a:off x="4685118" y="3389717"/>
            <a:ext cx="900000" cy="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0561F0-F4C5-0996-9AD6-25994B9D6F39}"/>
              </a:ext>
            </a:extLst>
          </p:cNvPr>
          <p:cNvSpPr/>
          <p:nvPr/>
        </p:nvSpPr>
        <p:spPr>
          <a:xfrm rot="900000">
            <a:off x="4676924" y="3447051"/>
            <a:ext cx="972000" cy="3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511FF9-E66A-3126-4C78-F93B6C92BD4F}"/>
              </a:ext>
            </a:extLst>
          </p:cNvPr>
          <p:cNvSpPr txBox="1"/>
          <p:nvPr/>
        </p:nvSpPr>
        <p:spPr>
          <a:xfrm>
            <a:off x="6832399" y="2340736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可視光スペクトル</a:t>
            </a:r>
            <a:endParaRPr lang="en-US" altLang="ja-JP" dirty="0"/>
          </a:p>
          <a:p>
            <a:r>
              <a:rPr lang="ja-JP" altLang="en-US" sz="1400" dirty="0"/>
              <a:t>（周波数：</a:t>
            </a:r>
            <a:r>
              <a:rPr lang="en-US" altLang="ja-JP" sz="1400" b="0" i="0" dirty="0">
                <a:solidFill>
                  <a:srgbClr val="040C28"/>
                </a:solidFill>
                <a:effectLst/>
                <a:latin typeface="Google Sans"/>
              </a:rPr>
              <a:t>405</a:t>
            </a:r>
            <a:r>
              <a:rPr lang="ja-JP" altLang="en-US" sz="1400" b="0" i="0" dirty="0">
                <a:solidFill>
                  <a:srgbClr val="040C28"/>
                </a:solidFill>
                <a:effectLst/>
                <a:latin typeface="Google Sans"/>
              </a:rPr>
              <a:t>～</a:t>
            </a:r>
            <a:r>
              <a:rPr lang="en-US" altLang="ja-JP" sz="1400" b="0" i="0" dirty="0">
                <a:solidFill>
                  <a:srgbClr val="040C28"/>
                </a:solidFill>
                <a:effectLst/>
                <a:latin typeface="Google Sans"/>
              </a:rPr>
              <a:t>790THz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90A4F7-312C-83EA-1F34-4B8E8E8C8EF6}"/>
              </a:ext>
            </a:extLst>
          </p:cNvPr>
          <p:cNvSpPr txBox="1"/>
          <p:nvPr/>
        </p:nvSpPr>
        <p:spPr>
          <a:xfrm>
            <a:off x="4329915" y="2020340"/>
            <a:ext cx="20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三角プリズム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64D885-76C4-3FA8-4278-4BAB72B4CB83}"/>
              </a:ext>
            </a:extLst>
          </p:cNvPr>
          <p:cNvSpPr txBox="1"/>
          <p:nvPr/>
        </p:nvSpPr>
        <p:spPr>
          <a:xfrm rot="19740000">
            <a:off x="3107722" y="3436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白色</a:t>
            </a:r>
            <a:r>
              <a:rPr kumimoji="1" lang="ja-JP" altLang="en-US" dirty="0"/>
              <a:t>光</a:t>
            </a:r>
            <a:r>
              <a:rPr lang="ja-JP" altLang="en-US" dirty="0"/>
              <a:t>→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C04DE-CF2D-B111-DDB2-1DCF1C566359}"/>
              </a:ext>
            </a:extLst>
          </p:cNvPr>
          <p:cNvSpPr txBox="1"/>
          <p:nvPr/>
        </p:nvSpPr>
        <p:spPr>
          <a:xfrm>
            <a:off x="7616909" y="304194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赤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</a:t>
            </a:r>
            <a:r>
              <a:rPr lang="en-US" altLang="ja-JP" sz="1200" dirty="0"/>
              <a:t>700nm)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C82BF5-84AD-A4B5-8D61-8DDC4AB04AD5}"/>
              </a:ext>
            </a:extLst>
          </p:cNvPr>
          <p:cNvSpPr txBox="1"/>
          <p:nvPr/>
        </p:nvSpPr>
        <p:spPr>
          <a:xfrm>
            <a:off x="7616909" y="4080158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紫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 </a:t>
            </a:r>
            <a:r>
              <a:rPr lang="en-US" altLang="ja-JP" sz="1200" dirty="0"/>
              <a:t>400nm)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2E5F16-85F6-D3A3-1DCE-A5A257159FA9}"/>
              </a:ext>
            </a:extLst>
          </p:cNvPr>
          <p:cNvSpPr txBox="1"/>
          <p:nvPr/>
        </p:nvSpPr>
        <p:spPr>
          <a:xfrm>
            <a:off x="7616909" y="3390919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緑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 </a:t>
            </a:r>
            <a:r>
              <a:rPr lang="en-US" altLang="ja-JP" sz="1200" dirty="0"/>
              <a:t>550nm)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450C2E-2D50-2E52-9C01-60216CAA82A6}"/>
              </a:ext>
            </a:extLst>
          </p:cNvPr>
          <p:cNvSpPr txBox="1"/>
          <p:nvPr/>
        </p:nvSpPr>
        <p:spPr>
          <a:xfrm>
            <a:off x="7616909" y="3774728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青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 </a:t>
            </a:r>
            <a:r>
              <a:rPr lang="en-US" altLang="ja-JP" sz="1200" dirty="0"/>
              <a:t>500nm)</a:t>
            </a:r>
            <a:endParaRPr kumimoji="1"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6C3DAA-C226-5E84-A83B-A18BFE5735CD}"/>
              </a:ext>
            </a:extLst>
          </p:cNvPr>
          <p:cNvSpPr/>
          <p:nvPr/>
        </p:nvSpPr>
        <p:spPr>
          <a:xfrm rot="21600000">
            <a:off x="5395077" y="3133853"/>
            <a:ext cx="1620000" cy="3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61BBB0-1F2B-7F06-AB72-E0968DE5166B}"/>
              </a:ext>
            </a:extLst>
          </p:cNvPr>
          <p:cNvSpPr/>
          <p:nvPr/>
        </p:nvSpPr>
        <p:spPr>
          <a:xfrm rot="21840000">
            <a:off x="5413658" y="3256741"/>
            <a:ext cx="1584000" cy="3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9F34EC-D5B3-CA43-8DD7-49B6244A6E5C}"/>
              </a:ext>
            </a:extLst>
          </p:cNvPr>
          <p:cNvSpPr/>
          <p:nvPr/>
        </p:nvSpPr>
        <p:spPr>
          <a:xfrm rot="22080000">
            <a:off x="5464755" y="3378007"/>
            <a:ext cx="1548000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ABE2F6-FE91-0BA0-02DD-8716614EA316}"/>
              </a:ext>
            </a:extLst>
          </p:cNvPr>
          <p:cNvSpPr/>
          <p:nvPr/>
        </p:nvSpPr>
        <p:spPr>
          <a:xfrm rot="780000">
            <a:off x="5492116" y="3516844"/>
            <a:ext cx="1512000" cy="36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667D2D-E8B2-2FC4-5EBD-39EEAA4CDE37}"/>
              </a:ext>
            </a:extLst>
          </p:cNvPr>
          <p:cNvSpPr/>
          <p:nvPr/>
        </p:nvSpPr>
        <p:spPr>
          <a:xfrm rot="1200000">
            <a:off x="5522866" y="3721286"/>
            <a:ext cx="1512000" cy="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93882F-5126-B753-8747-B9A1BF622CEB}"/>
              </a:ext>
            </a:extLst>
          </p:cNvPr>
          <p:cNvSpPr/>
          <p:nvPr/>
        </p:nvSpPr>
        <p:spPr>
          <a:xfrm rot="1500000">
            <a:off x="5545082" y="3899753"/>
            <a:ext cx="1548000" cy="3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8530B56-9CA0-36BC-21AB-96DB1FC591D9}"/>
              </a:ext>
            </a:extLst>
          </p:cNvPr>
          <p:cNvSpPr/>
          <p:nvPr/>
        </p:nvSpPr>
        <p:spPr>
          <a:xfrm>
            <a:off x="6947677" y="3093720"/>
            <a:ext cx="647700" cy="1199279"/>
          </a:xfrm>
          <a:prstGeom prst="rect">
            <a:avLst/>
          </a:prstGeom>
          <a:gradFill>
            <a:gsLst>
              <a:gs pos="3000">
                <a:srgbClr val="FF0000"/>
              </a:gs>
              <a:gs pos="15000">
                <a:srgbClr val="FFC000"/>
              </a:gs>
              <a:gs pos="30000">
                <a:srgbClr val="FFFF00"/>
              </a:gs>
              <a:gs pos="60000">
                <a:srgbClr val="00B0F0"/>
              </a:gs>
              <a:gs pos="70000">
                <a:srgbClr val="0070C0"/>
              </a:gs>
              <a:gs pos="90000">
                <a:srgbClr val="7030A0"/>
              </a:gs>
              <a:gs pos="45000">
                <a:srgbClr val="00B050"/>
              </a:gs>
            </a:gsLst>
            <a:lin ang="54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7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Google Sans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3</cp:revision>
  <dcterms:created xsi:type="dcterms:W3CDTF">2023-03-27T18:11:41Z</dcterms:created>
  <dcterms:modified xsi:type="dcterms:W3CDTF">2023-03-28T01:47:33Z</dcterms:modified>
</cp:coreProperties>
</file>