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D1D4B3-38F2-8B0F-5526-DC3E3292F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6A6242-14D1-43B2-721A-18F0C2C81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282CC9-1770-B6D3-1CE0-CE73818D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EFD3-A72D-4861-A560-9AD06F48241D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A72881-FE7C-9AF6-768C-F40239287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1939F9-DBB6-E38A-E180-F2DBD548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BED1-5B46-4AF7-B526-497E621EFF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24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51554-3F73-B1A8-1DF7-4A59020B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CE1729-6DCF-54DA-D812-CDF9867EA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0F8617-BA8F-2955-CCE3-8C2865B4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EFD3-A72D-4861-A560-9AD06F48241D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FB6344-49EF-E3F8-992C-CFFDA73A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7AF3FC-5051-9C1E-9CC3-318A0A08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BED1-5B46-4AF7-B526-497E621EFF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10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55E899-DF92-EB65-C9F4-71399733C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CA40F3-B964-3D03-E742-722ABBD91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7EC962-0B07-2A92-D5C8-5D1C40801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EFD3-A72D-4861-A560-9AD06F48241D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2A2436-4214-3120-30C9-AABA29A69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DD3D15-719B-E6BA-0BB7-46170C52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BED1-5B46-4AF7-B526-497E621EFF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28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C27999-8940-297C-916D-14710348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5B23E3-B0A7-24E1-450B-093119A80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8C6694-A740-1BD3-A96F-4A9C522F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EFD3-A72D-4861-A560-9AD06F48241D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E1F9A9-2621-93AE-078D-CAB63230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ECED71-0B45-E826-AC25-096945AF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BED1-5B46-4AF7-B526-497E621EFF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05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394C2-5D09-2BE1-56AF-8CB3458F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C69229-1297-BDA5-120B-69512E81E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0DD7E7-89C6-83B7-8515-D88EC7E0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EFD3-A72D-4861-A560-9AD06F48241D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0C6082-99DB-28DE-525D-852EB495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4ECE81-A0D7-12B6-51C5-B7FCD328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BED1-5B46-4AF7-B526-497E621EFF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77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7CF706-4B39-F449-2432-395D4E4F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0FAB23-2B29-528A-474F-292D580CB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EEFFB7-7D23-3F38-02EA-9D7E8BD63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9F40EC-3ECF-D341-B819-B6F2CD3E0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EFD3-A72D-4861-A560-9AD06F48241D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4F0C43-34BA-768A-2711-492B209B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FC3FDF-0CCC-CF76-0369-76A5A30F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BED1-5B46-4AF7-B526-497E621EFF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02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EC284E-C4FE-E493-F295-0897ACD0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10C540-E9C0-12BB-BF14-B3A3E45F2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13644F-7F70-441B-DD16-2AAF6E9E2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DC84AB7-9C91-E708-9548-FA0B2642C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3F2949A-3C60-A5C5-D872-80F02F743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D60EF9-9FFC-7673-4B7F-2F32AB48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EFD3-A72D-4861-A560-9AD06F48241D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16E87D-7146-2F2B-89EA-1F4DD297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82EC0EE-412C-2C07-F2D0-AA294205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BED1-5B46-4AF7-B526-497E621EFF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1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7698A-9A41-9BC7-E9AF-B71E1D05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C25E4D-C773-6901-D3E4-D48F3D87C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EFD3-A72D-4861-A560-9AD06F48241D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35C85A-DC7A-231D-39A2-24C0E657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9E6220-5356-8A6D-5D67-C2733B34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BED1-5B46-4AF7-B526-497E621EFF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7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369AA3B-360E-F62C-1570-1C978BD8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EFD3-A72D-4861-A560-9AD06F48241D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E05152-EF73-8188-FB07-710AC3D5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39763F-A675-88DE-794E-09D4F65F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BED1-5B46-4AF7-B526-497E621EFF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59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AF533C-4B11-5C00-9D78-C0645B30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DB43DD-0D47-7D25-3B80-FED83DEBE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B96F05-AF3C-9D1E-98CE-913F59ABB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00F088-F9B3-3F8A-4961-F33D34BA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EFD3-A72D-4861-A560-9AD06F48241D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53AC33-99EE-4ABD-5A3C-1190716F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DE8E98-28A0-FA69-1C39-B69C2A27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BED1-5B46-4AF7-B526-497E621EFF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34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D558B1-6E62-F097-CEA9-75AB57178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FB61229-805B-09F6-CD6F-FCE7238E9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C28672-80BE-5369-D390-3A30A1240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715668-5CC8-4786-737B-2D6723BC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EFD3-A72D-4861-A560-9AD06F48241D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E232FE-5506-9261-6C5C-EC5643D2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007384-6FD3-EA03-A9B2-019E3FA8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1BED1-5B46-4AF7-B526-497E621EFF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89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750C3A5-39C2-91D4-EE23-7F21E820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AF23D2-15DD-7D85-5617-5D8757A06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FF60C0-C355-13DF-A2C9-D1758A580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FEEFD3-A72D-4861-A560-9AD06F48241D}" type="datetimeFigureOut">
              <a:rPr kumimoji="1" lang="ja-JP" altLang="en-US" smtClean="0"/>
              <a:t>2023/10/7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A68CDC-DE86-96B3-FF31-B8A9EDA1D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3F0F4F-D6A4-7961-5C5B-01D6BC4A2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71BED1-5B46-4AF7-B526-497E621EFF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14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2DD050-4B08-28BF-D069-4CF862911D66}"/>
              </a:ext>
            </a:extLst>
          </p:cNvPr>
          <p:cNvSpPr/>
          <p:nvPr/>
        </p:nvSpPr>
        <p:spPr>
          <a:xfrm>
            <a:off x="1609903" y="1837673"/>
            <a:ext cx="1116000" cy="4680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r>
              <a:rPr kumimoji="1" lang="ja-JP" altLang="en-US" sz="100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利用者の品質への必要性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29A61E1-418E-26EB-0868-7ACAFEC60C61}"/>
              </a:ext>
            </a:extLst>
          </p:cNvPr>
          <p:cNvSpPr/>
          <p:nvPr/>
        </p:nvSpPr>
        <p:spPr>
          <a:xfrm>
            <a:off x="1609903" y="3209273"/>
            <a:ext cx="1116000" cy="4680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r>
              <a:rPr kumimoji="1" lang="ja-JP" altLang="en-US" sz="100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外部品質要求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C882805-ABDA-CCA1-647F-BBA0003C26F8}"/>
              </a:ext>
            </a:extLst>
          </p:cNvPr>
          <p:cNvSpPr/>
          <p:nvPr/>
        </p:nvSpPr>
        <p:spPr>
          <a:xfrm>
            <a:off x="1609903" y="4580873"/>
            <a:ext cx="1116000" cy="4680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r>
              <a:rPr kumimoji="1" lang="ja-JP" altLang="en-US" sz="100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内部品質要求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3198A54-3C94-86BA-0B44-3BF764204917}"/>
              </a:ext>
            </a:extLst>
          </p:cNvPr>
          <p:cNvSpPr/>
          <p:nvPr/>
        </p:nvSpPr>
        <p:spPr>
          <a:xfrm>
            <a:off x="3850573" y="1837673"/>
            <a:ext cx="1116000" cy="4680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r>
              <a:rPr kumimoji="1" lang="ja-JP" altLang="en-US" sz="100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利用時の品質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447D226-A75A-F58A-E8D0-F19E08ECC5B4}"/>
              </a:ext>
            </a:extLst>
          </p:cNvPr>
          <p:cNvSpPr/>
          <p:nvPr/>
        </p:nvSpPr>
        <p:spPr>
          <a:xfrm>
            <a:off x="3850573" y="3209273"/>
            <a:ext cx="1116000" cy="4680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r>
              <a:rPr kumimoji="1" lang="ja-JP" altLang="en-US" sz="100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外部品質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6D9877E-5EC5-4382-7C9C-863FFAA2D402}"/>
              </a:ext>
            </a:extLst>
          </p:cNvPr>
          <p:cNvSpPr/>
          <p:nvPr/>
        </p:nvSpPr>
        <p:spPr>
          <a:xfrm>
            <a:off x="3850573" y="4580873"/>
            <a:ext cx="1116000" cy="4680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r>
              <a:rPr lang="ja-JP" altLang="en-US" sz="1000">
                <a:solidFill>
                  <a:sysClr val="windowText" lastClr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内部品質</a:t>
            </a:r>
            <a:endParaRPr kumimoji="1" lang="ja-JP" altLang="en-US" sz="1000">
              <a:solidFill>
                <a:sysClr val="windowText" lastClr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BA8C660-69DC-1FEF-4292-02F071C9B318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4408573" y="3677273"/>
            <a:ext cx="0" cy="90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1316BA2-4605-9B7D-BBF1-B87301F5FAD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167903" y="3677273"/>
            <a:ext cx="0" cy="90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CB32060-5F50-75A6-98CB-2F428B709B20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4408573" y="2305673"/>
            <a:ext cx="0" cy="90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E7BB685-627B-8E56-0399-58CDA6B3D7B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167903" y="2305673"/>
            <a:ext cx="0" cy="90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73A5F2E-4EC4-0D4D-5EAD-44E7BF1F91D9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725903" y="2071673"/>
            <a:ext cx="1124670" cy="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97D4AF3-1543-BF9D-2F0A-507B7445714D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725903" y="3443273"/>
            <a:ext cx="1124670" cy="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603583B3-6A18-DB15-28D2-FC66E8F596D5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725903" y="4814873"/>
            <a:ext cx="1124670" cy="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AED8BCA-1DD0-2252-D633-9EF142735707}"/>
              </a:ext>
            </a:extLst>
          </p:cNvPr>
          <p:cNvSpPr txBox="1"/>
          <p:nvPr/>
        </p:nvSpPr>
        <p:spPr>
          <a:xfrm>
            <a:off x="3091992" y="4545752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 anchorCtr="0">
            <a:spAutoFit/>
          </a:bodyPr>
          <a:lstStyle/>
          <a:p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検証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AB96AE2-5A38-6048-8505-BC4FB54C9EAA}"/>
              </a:ext>
            </a:extLst>
          </p:cNvPr>
          <p:cNvSpPr txBox="1"/>
          <p:nvPr/>
        </p:nvSpPr>
        <p:spPr>
          <a:xfrm>
            <a:off x="2823936" y="1783668"/>
            <a:ext cx="93326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 anchorCtr="0">
            <a:spAutoFit/>
          </a:bodyPr>
          <a:lstStyle/>
          <a:p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利用及び反映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B153548-2C6B-B466-DCF1-F98A4E8A9F81}"/>
              </a:ext>
            </a:extLst>
          </p:cNvPr>
          <p:cNvSpPr txBox="1"/>
          <p:nvPr/>
        </p:nvSpPr>
        <p:spPr>
          <a:xfrm>
            <a:off x="2873772" y="3182869"/>
            <a:ext cx="8258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 anchorCtr="0">
            <a:spAutoFit/>
          </a:bodyPr>
          <a:lstStyle/>
          <a:p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妥当性確認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B647832-78AD-7270-2176-7BF9E2AC8DF6}"/>
              </a:ext>
            </a:extLst>
          </p:cNvPr>
          <p:cNvSpPr txBox="1"/>
          <p:nvPr/>
        </p:nvSpPr>
        <p:spPr>
          <a:xfrm>
            <a:off x="1595085" y="2609895"/>
            <a:ext cx="11336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 anchorCtr="0">
            <a:spAutoFit/>
          </a:bodyPr>
          <a:lstStyle/>
          <a:p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仕様化に関与する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2530447-3D97-EB8D-53D7-09DF007DD9A4}"/>
              </a:ext>
            </a:extLst>
          </p:cNvPr>
          <p:cNvSpPr txBox="1"/>
          <p:nvPr/>
        </p:nvSpPr>
        <p:spPr>
          <a:xfrm>
            <a:off x="1606082" y="4082046"/>
            <a:ext cx="113364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 anchorCtr="0">
            <a:spAutoFit/>
          </a:bodyPr>
          <a:lstStyle/>
          <a:p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仕様化に関与する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9BA44D2-90F7-DC36-AA96-D8AACBF34BDB}"/>
              </a:ext>
            </a:extLst>
          </p:cNvPr>
          <p:cNvSpPr txBox="1"/>
          <p:nvPr/>
        </p:nvSpPr>
        <p:spPr>
          <a:xfrm>
            <a:off x="4077474" y="4055335"/>
            <a:ext cx="64793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 anchorCtr="0">
            <a:spAutoFit/>
          </a:bodyPr>
          <a:lstStyle/>
          <a:p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標示する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FD64183-840E-42DC-CF0D-C13EC9C809A4}"/>
              </a:ext>
            </a:extLst>
          </p:cNvPr>
          <p:cNvSpPr txBox="1"/>
          <p:nvPr/>
        </p:nvSpPr>
        <p:spPr>
          <a:xfrm>
            <a:off x="4079045" y="2586327"/>
            <a:ext cx="64793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 anchorCtr="0">
            <a:spAutoFit/>
          </a:bodyPr>
          <a:lstStyle/>
          <a:p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標示する</a:t>
            </a:r>
            <a:endParaRPr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749DC72-1AA4-6377-0F6D-490EF0B2F93B}"/>
              </a:ext>
            </a:extLst>
          </p:cNvPr>
          <p:cNvSpPr txBox="1"/>
          <p:nvPr/>
        </p:nvSpPr>
        <p:spPr>
          <a:xfrm>
            <a:off x="756501" y="736212"/>
            <a:ext cx="56160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ISO/IEC 9126-1:2001 Software engineering -- Product quality -- Part 1: Quality model</a:t>
            </a:r>
          </a:p>
          <a:p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JIS X 0129-1:2003 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ソフトウェア製品の品質－第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部：品質モデル</a:t>
            </a:r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」 より</a:t>
            </a:r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　図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ソフトウェアライフサイクルでの品質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681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76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2</cp:revision>
  <dcterms:created xsi:type="dcterms:W3CDTF">2023-10-07T04:06:52Z</dcterms:created>
  <dcterms:modified xsi:type="dcterms:W3CDTF">2023-10-07T05:45:30Z</dcterms:modified>
</cp:coreProperties>
</file>