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8847" y="251599"/>
            <a:ext cx="8209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0:2017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）－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の指針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25000:2014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engineering-Systems and software Quality Requirements and Evaluation (SQuaRE)-Guide to SQuaRE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D.2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－異なるアプリケーションのための品質ニーズ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E13A27-78BD-4B2F-8B42-1A3E2A8D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69" y="1866719"/>
            <a:ext cx="599206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2023-10-07T04:07:38Z</dcterms:created>
  <dcterms:modified xsi:type="dcterms:W3CDTF">2023-10-07T05:56:39Z</dcterms:modified>
</cp:coreProperties>
</file>