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4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5D68-CDC1-B156-3612-21F6C8D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27F42-E61D-8822-9A19-93016232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9AF0F-5FEA-5899-D4D7-54E3FD6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5FA18-0FFD-D955-FCFE-475BCF09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3CF85-F3DF-1C8F-8586-FA4A027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179C-DE08-4C5B-8677-F542721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11037-47E1-2B81-7B1C-42A6314B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6D9-21D8-122E-3B14-4F3303A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03AEF-EB2F-0F30-BDF8-7971652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9139C-545C-C1F6-0DDD-16BC632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60C6C-4E42-CC0A-A741-C57DA134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41A40-0A63-A7BB-B6A5-A26AB9F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596D3-D5FB-6EE2-61A2-B98ABE3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D0AE8-AAFB-8D35-5236-131B396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78F34-9EC4-1635-2400-21E8238E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266C-0624-AEA2-C21E-9EC72DA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ADC96-5FD8-54F0-3785-F2C0F43E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36171-CCFA-3C17-2859-7BF31EE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7CD8-103F-D644-D2C6-E2A7666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81370-9B60-826E-855A-B790687A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D6554-5C21-28BB-DB35-88C12BC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01564-0A23-A7E4-31D4-AE18CFD2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10CFF-6B41-FF1E-8E8D-312F7C5B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03A9D-F942-7B67-7890-0221602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EA9D8-1484-6723-0F85-8EE86A2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41064-BC63-94CE-504F-6E53E58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66FEF-7592-ABFA-D913-896F925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00DD6-8361-B697-CDE1-C8FFF7E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4666B-DC98-43C8-6A0C-10AC539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F28E-24F9-CA7C-5AD5-3EDF917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8B084-4A8C-5E48-61F3-7D4697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D7C-C5BF-77DA-5407-90212BD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334C7-7DB4-26E1-34B6-A724C542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595F0-9A32-C455-1614-84EABF6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23368-BC35-0A77-5CC7-337DCADBE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6D51D-EB84-D97B-F7E7-7422E691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619F9-ED8B-D13F-263F-2AC4C60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9477D-C31F-63B6-125E-E23125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FF542-3255-8FE8-1E09-98AE159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2D18-B711-E5EB-374D-CB07312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6604B-2F66-D22E-85AF-0D0D1F9B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41017-FE23-8C8B-C4A6-C0685F4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93EC3-B7A8-2FD7-B0D4-6AE3C1E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7801B-545C-95C0-476F-582D589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332861-E7EE-0689-9666-5746F6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C62B0-78D5-1A4C-8431-93FB005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2BD77-7C16-6CCD-D520-55EBEFA1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57D31-19E3-791A-B471-F085A3E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2327A-54B9-AE8A-D16C-C5795D7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161D0E-1350-CD8C-8DB1-4EFEF7B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5545D-0954-2AEF-7F08-A9D51CF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8C26C-4BA5-3551-026E-8B15D993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B06A-7687-2E68-6DF5-76A0F61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2D0596-828B-DE44-7A1C-C09B0EF5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A0771-8CA9-49DC-8567-2177D8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05DB3-08A3-890A-CB7D-C49543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1BF16-7C4D-CCCC-9978-C05B2AB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A95B4C-FA16-665A-2BCE-488EE96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790E2-D8F8-A236-1576-24FB710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DB2B2-940D-691E-DCB0-375FF01B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4599-A877-8A98-07A0-96F825E4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88BE6-9EBD-5652-7F48-155774EE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764E0-CD7B-C710-4D80-814AED3B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8A4C701-BE6D-25E4-CC9E-A8D099FD3F7C}"/>
              </a:ext>
            </a:extLst>
          </p:cNvPr>
          <p:cNvSpPr/>
          <p:nvPr/>
        </p:nvSpPr>
        <p:spPr>
          <a:xfrm>
            <a:off x="3593243" y="1854021"/>
            <a:ext cx="190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システム／ソフトウェア製品品質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BA6587A-7223-5AC2-B011-E2738FE83013}"/>
              </a:ext>
            </a:extLst>
          </p:cNvPr>
          <p:cNvSpPr/>
          <p:nvPr/>
        </p:nvSpPr>
        <p:spPr>
          <a:xfrm>
            <a:off x="873458" y="2577636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機能適合性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939C34F-503B-BC9B-8EBA-0904AEDA7CB8}"/>
              </a:ext>
            </a:extLst>
          </p:cNvPr>
          <p:cNvSpPr/>
          <p:nvPr/>
        </p:nvSpPr>
        <p:spPr>
          <a:xfrm>
            <a:off x="2772670" y="2577636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互換性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BA6940-069E-2238-B959-9476FFF793D0}"/>
              </a:ext>
            </a:extLst>
          </p:cNvPr>
          <p:cNvSpPr/>
          <p:nvPr/>
        </p:nvSpPr>
        <p:spPr>
          <a:xfrm>
            <a:off x="3717827" y="2577636"/>
            <a:ext cx="1584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使用性</a:t>
            </a:r>
            <a:endParaRPr kumimoji="1"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446E521-8302-2F0D-E173-BAAAD5689D87}"/>
              </a:ext>
            </a:extLst>
          </p:cNvPr>
          <p:cNvSpPr/>
          <p:nvPr/>
        </p:nvSpPr>
        <p:spPr>
          <a:xfrm>
            <a:off x="5348716" y="2577636"/>
            <a:ext cx="97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信頼性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E5263B6-3F4B-ADED-2175-76132451959C}"/>
              </a:ext>
            </a:extLst>
          </p:cNvPr>
          <p:cNvSpPr/>
          <p:nvPr/>
        </p:nvSpPr>
        <p:spPr>
          <a:xfrm>
            <a:off x="1825402" y="2577636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性能効率性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BAE1A29-4130-3B71-35E5-115BAE408A6C}"/>
              </a:ext>
            </a:extLst>
          </p:cNvPr>
          <p:cNvSpPr/>
          <p:nvPr/>
        </p:nvSpPr>
        <p:spPr>
          <a:xfrm>
            <a:off x="873458" y="2857591"/>
            <a:ext cx="900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・機能完全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・機能正確性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・機能適切性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2AC62E1-5F28-CCF6-764B-9A7194346C79}"/>
              </a:ext>
            </a:extLst>
          </p:cNvPr>
          <p:cNvSpPr/>
          <p:nvPr/>
        </p:nvSpPr>
        <p:spPr>
          <a:xfrm>
            <a:off x="2772670" y="2857591"/>
            <a:ext cx="900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・共存性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・相互運用性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7D28E8D-428B-5A83-284D-7BEEDBFE8387}"/>
              </a:ext>
            </a:extLst>
          </p:cNvPr>
          <p:cNvSpPr/>
          <p:nvPr/>
        </p:nvSpPr>
        <p:spPr>
          <a:xfrm>
            <a:off x="3717826" y="2857591"/>
            <a:ext cx="1584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・適切度認識性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・習得性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・運用操作性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・ユーザエラー防止性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・ユーザインタフェース快美性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・アクセシビリティ</a:t>
            </a:r>
            <a:endParaRPr kumimoji="1"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742A4A1-A449-3CAD-ACA2-F278B9598930}"/>
              </a:ext>
            </a:extLst>
          </p:cNvPr>
          <p:cNvSpPr/>
          <p:nvPr/>
        </p:nvSpPr>
        <p:spPr>
          <a:xfrm>
            <a:off x="5348716" y="2857591"/>
            <a:ext cx="972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・成熟性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・可用性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・障害許容性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（耐故障性）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・回復性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CA3B10B-E7F8-84D0-24E6-3A97FDB20D22}"/>
              </a:ext>
            </a:extLst>
          </p:cNvPr>
          <p:cNvSpPr/>
          <p:nvPr/>
        </p:nvSpPr>
        <p:spPr>
          <a:xfrm>
            <a:off x="1825402" y="2857591"/>
            <a:ext cx="900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・時間効率性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・資源効率性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・容量満足性</a:t>
            </a:r>
          </a:p>
        </p:txBody>
      </p:sp>
      <p:cxnSp>
        <p:nvCxnSpPr>
          <p:cNvPr id="45" name="直線コネクタ 19">
            <a:extLst>
              <a:ext uri="{FF2B5EF4-FFF2-40B4-BE49-F238E27FC236}">
                <a16:creationId xmlns:a16="http://schemas.microsoft.com/office/drawing/2014/main" id="{EC56DD0B-232A-F27E-4F97-1F234DCD088F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rot="16200000" flipV="1">
            <a:off x="4973173" y="1716092"/>
            <a:ext cx="435615" cy="12874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19">
            <a:extLst>
              <a:ext uri="{FF2B5EF4-FFF2-40B4-BE49-F238E27FC236}">
                <a16:creationId xmlns:a16="http://schemas.microsoft.com/office/drawing/2014/main" id="{3D028319-18B0-66B1-D251-432CFE990DDA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4310728" y="2341121"/>
            <a:ext cx="435615" cy="37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19">
            <a:extLst>
              <a:ext uri="{FF2B5EF4-FFF2-40B4-BE49-F238E27FC236}">
                <a16:creationId xmlns:a16="http://schemas.microsoft.com/office/drawing/2014/main" id="{6F5B1F10-74D4-0033-42F3-94C44FFA54A5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rot="5400000" flipH="1" flipV="1">
            <a:off x="3667149" y="1697543"/>
            <a:ext cx="435615" cy="13245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19">
            <a:extLst>
              <a:ext uri="{FF2B5EF4-FFF2-40B4-BE49-F238E27FC236}">
                <a16:creationId xmlns:a16="http://schemas.microsoft.com/office/drawing/2014/main" id="{460D04F0-D6BF-6B83-C722-59D56D9DFF70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3193515" y="1223909"/>
            <a:ext cx="435615" cy="2271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19">
            <a:extLst>
              <a:ext uri="{FF2B5EF4-FFF2-40B4-BE49-F238E27FC236}">
                <a16:creationId xmlns:a16="http://schemas.microsoft.com/office/drawing/2014/main" id="{091ECD82-931A-0563-0D58-934E77A4BC4B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5400000" flipH="1" flipV="1">
            <a:off x="2717543" y="747937"/>
            <a:ext cx="435615" cy="32237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B2326E4-184C-920E-7EAF-5A5F47ED4350}"/>
              </a:ext>
            </a:extLst>
          </p:cNvPr>
          <p:cNvSpPr/>
          <p:nvPr/>
        </p:nvSpPr>
        <p:spPr>
          <a:xfrm>
            <a:off x="6369578" y="2577636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6DC5524-3EB4-9EB2-BD02-2AA72F1DA2B4}"/>
              </a:ext>
            </a:extLst>
          </p:cNvPr>
          <p:cNvSpPr/>
          <p:nvPr/>
        </p:nvSpPr>
        <p:spPr>
          <a:xfrm>
            <a:off x="8275567" y="2577636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移植性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ADD8A809-6DB1-9557-05D3-16922F01F7D1}"/>
              </a:ext>
            </a:extLst>
          </p:cNvPr>
          <p:cNvSpPr/>
          <p:nvPr/>
        </p:nvSpPr>
        <p:spPr>
          <a:xfrm>
            <a:off x="7321607" y="2577636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保守性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4E2C51D-EC99-F919-40E0-0CB9607507CC}"/>
              </a:ext>
            </a:extLst>
          </p:cNvPr>
          <p:cNvSpPr/>
          <p:nvPr/>
        </p:nvSpPr>
        <p:spPr>
          <a:xfrm>
            <a:off x="6369578" y="2857591"/>
            <a:ext cx="900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・機密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・インテグリティ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・否認防止性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・責任追跡性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・真正性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2328038-C9ED-2AE6-DDC6-9239307F4331}"/>
              </a:ext>
            </a:extLst>
          </p:cNvPr>
          <p:cNvSpPr/>
          <p:nvPr/>
        </p:nvSpPr>
        <p:spPr>
          <a:xfrm>
            <a:off x="8275567" y="2857591"/>
            <a:ext cx="648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・適応性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・設置性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・置換性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C725CF2-BB0B-9E6A-4598-05F80B269E71}"/>
              </a:ext>
            </a:extLst>
          </p:cNvPr>
          <p:cNvSpPr/>
          <p:nvPr/>
        </p:nvSpPr>
        <p:spPr>
          <a:xfrm>
            <a:off x="7321607" y="2857591"/>
            <a:ext cx="900000" cy="11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・モジュール性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・再利用性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・解析性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・修正性</a:t>
            </a: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・試験性</a:t>
            </a:r>
          </a:p>
          <a:p>
            <a:endParaRPr kumimoji="1"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9" name="直線コネクタ 19">
            <a:extLst>
              <a:ext uri="{FF2B5EF4-FFF2-40B4-BE49-F238E27FC236}">
                <a16:creationId xmlns:a16="http://schemas.microsoft.com/office/drawing/2014/main" id="{9276B2BA-1872-98CF-2093-75BB80396404}"/>
              </a:ext>
            </a:extLst>
          </p:cNvPr>
          <p:cNvCxnSpPr>
            <a:cxnSpLocks/>
            <a:stCxn id="50" idx="0"/>
            <a:endCxn id="34" idx="2"/>
          </p:cNvCxnSpPr>
          <p:nvPr/>
        </p:nvCxnSpPr>
        <p:spPr>
          <a:xfrm rot="16200000" flipV="1">
            <a:off x="5465604" y="1223661"/>
            <a:ext cx="435615" cy="22723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コネクタ 19">
            <a:extLst>
              <a:ext uri="{FF2B5EF4-FFF2-40B4-BE49-F238E27FC236}">
                <a16:creationId xmlns:a16="http://schemas.microsoft.com/office/drawing/2014/main" id="{E6591E3D-1A03-15C2-0D2D-B51DACAFFA7B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rot="16200000" flipV="1">
            <a:off x="5941618" y="747647"/>
            <a:ext cx="435615" cy="3224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19">
            <a:extLst>
              <a:ext uri="{FF2B5EF4-FFF2-40B4-BE49-F238E27FC236}">
                <a16:creationId xmlns:a16="http://schemas.microsoft.com/office/drawing/2014/main" id="{4135CF23-D1A5-ED87-0D8F-3C676792B89C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rot="16200000" flipV="1">
            <a:off x="6355598" y="333667"/>
            <a:ext cx="435615" cy="4052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EC2EFD-D74B-9F64-91BE-00EF9EB11C40}"/>
              </a:ext>
            </a:extLst>
          </p:cNvPr>
          <p:cNvSpPr txBox="1"/>
          <p:nvPr/>
        </p:nvSpPr>
        <p:spPr>
          <a:xfrm>
            <a:off x="298847" y="251599"/>
            <a:ext cx="94003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25010:2013</a:t>
            </a: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システム及びソフトウェア製品の品質要求及び評価（ＳＱｕａＲＥ）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―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システム及びソフトウェア品質モデル</a:t>
            </a:r>
          </a:p>
          <a:p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25010:2011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Systems and software engineering -- Systems and software Quality Requirements and Evaluation (SQuaRE) -- System and software quality models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図４製品品質モデル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2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147</Words>
  <Application>Microsoft Office PowerPoint</Application>
  <PresentationFormat>ワイド画面</PresentationFormat>
  <Paragraphs>48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2023-10-07T04:07:38Z</dcterms:created>
  <dcterms:modified xsi:type="dcterms:W3CDTF">2023-12-02T19:15:11Z</dcterms:modified>
</cp:coreProperties>
</file>