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85D68-CDC1-B156-3612-21F6C8D5A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027F42-E61D-8822-9A19-930162320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49AF0F-5FEA-5899-D4D7-54E3FD61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05FA18-0FFD-D955-FCFE-475BCF09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63CF85-F3DF-1C8F-8586-FA4A0276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30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3179C-DE08-4C5B-8677-F542721A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011037-47E1-2B81-7B1C-42A6314B8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1FB6D9-21D8-122E-3B14-4F3303A7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703AEF-EB2F-0F30-BDF8-7971652D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99139C-545C-C1F6-0DDD-16BC6328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20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260C6C-4E42-CC0A-A741-C57DA134B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741A40-0A63-A7BB-B6A5-A26AB9F9A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B596D3-D5FB-6EE2-61A2-B98ABE34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0D0AE8-AAFB-8D35-5236-131B3965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478F34-9EC4-1635-2400-21E8238E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07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B266C-0624-AEA2-C21E-9EC72DA2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7ADC96-5FD8-54F0-3785-F2C0F43E4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736171-CCFA-3C17-2859-7BF31EE7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EA7CD8-103F-D644-D2C6-E2A7666A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381370-9B60-826E-855A-B790687A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41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D6554-5C21-28BB-DB35-88C12BCB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A01564-0A23-A7E4-31D4-AE18CFD26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E10CFF-6B41-FF1E-8E8D-312F7C5B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E03A9D-F942-7B67-7890-0221602E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0EA9D8-1484-6723-0F85-8EE86A25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94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41064-BC63-94CE-504F-6E53E58B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866FEF-7592-ABFA-D913-896F92558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400DD6-8361-B697-CDE1-C8FFF7E4B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C4666B-DC98-43C8-6A0C-10AC5395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EFF28E-24F9-CA7C-5AD5-3EDF9174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98B084-4A8C-5E48-61F3-7D4697E0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69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777D7C-C5BF-77DA-5407-90212BDF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1334C7-7DB4-26E1-34B6-A724C5421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7595F0-9A32-C455-1614-84EABF6F3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E23368-BC35-0A77-5CC7-337DCADBE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D6D51D-EB84-D97B-F7E7-7422E691F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71619F9-ED8B-D13F-263F-2AC4C606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89477D-C31F-63B6-125E-E23125F0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1FF542-3255-8FE8-1E09-98AE1590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35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82D18-B711-E5EB-374D-CB073123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26604B-2F66-D22E-85AF-0D0D1F9B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641017-FE23-8C8B-C4A6-C0685F45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293EC3-B7A8-2FD7-B0D4-6AE3C1EF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4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A77801B-545C-95C0-476F-582D5892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1332861-E7EE-0689-9666-5746F607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CC62B0-78D5-1A4C-8431-93FB0055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D2BD77-7C16-6CCD-D520-55EBEFA1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D57D31-19E3-791A-B471-F085A3E77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C2327A-54B9-AE8A-D16C-C5795D730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161D0E-1350-CD8C-8DB1-4EFEF7B4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95545D-0954-2AEF-7F08-A9D51CF5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68C26C-4BA5-3551-026E-8B15D993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2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55B06A-7687-2E68-6DF5-76A0F61A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2D0596-828B-DE44-7A1C-C09B0EF5D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3A0771-8CA9-49DC-8567-2177D84E1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105DB3-08A3-890A-CB7D-C49543C0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F1BF16-7C4D-CCCC-9978-C05B2AB2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A95B4C-FA16-665A-2BCE-488EE968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06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1790E2-D8F8-A236-1576-24FB7103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ADB2B2-940D-691E-DCB0-375FF01B3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314599-A877-8A98-07A0-96F825E4A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12C6C-FCB7-4CD7-A2AC-17A5E3D64DF4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F88BE6-9EBD-5652-7F48-155774EEC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1764E0-CD7B-C710-4D80-814AED3BA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51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6EC2EFD-D74B-9F64-91BE-00EF9EB11C40}"/>
              </a:ext>
            </a:extLst>
          </p:cNvPr>
          <p:cNvSpPr txBox="1"/>
          <p:nvPr/>
        </p:nvSpPr>
        <p:spPr>
          <a:xfrm>
            <a:off x="298847" y="251599"/>
            <a:ext cx="94003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JIS X 25010:2013</a:t>
            </a:r>
          </a:p>
          <a:p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システム及びソフトウェア製品の品質要求及び評価（ＳＱｕａＲＥ）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―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システム及びソフトウェア品質モデル</a:t>
            </a:r>
          </a:p>
          <a:p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ISO/IEC 25010:2011</a:t>
            </a:r>
          </a:p>
          <a:p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Systems and software engineering -- Systems and software Quality Requirements and Evaluation (SQuaRE) -- System and software quality models</a:t>
            </a:r>
          </a:p>
          <a:p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図</a:t>
            </a:r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C.2−</a:t>
            </a:r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ライフサイクルでの品質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4489C79-DB88-B1B7-5262-5C9B0BDF4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2119129"/>
            <a:ext cx="8630854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2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55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3</cp:revision>
  <dcterms:created xsi:type="dcterms:W3CDTF">2023-10-07T04:07:38Z</dcterms:created>
  <dcterms:modified xsi:type="dcterms:W3CDTF">2023-10-07T05:51:26Z</dcterms:modified>
</cp:coreProperties>
</file>