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E4867-B6CA-A43A-AD8E-6C0F4F00A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708292-F08C-19FC-9F1E-F5523AED4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85FB3-E485-7AE9-0379-C4B3507B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F7D5C-6870-7F3D-E1EE-D872435C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0C8507-8D57-C225-A1F8-AB70941F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58B5D-657C-717E-73FB-7046932C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43C05-23D9-E868-18C9-38D837C45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DA695-2308-60C6-A5B7-85E50D6B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3A82B8-B596-E703-0FD2-1E98B83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928EA-B4AA-06C8-FA6B-A861390B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35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426C5E-3120-B453-CECC-3327B0333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52D115-E82C-CD60-436F-8667C3694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830A6A-B079-0D2A-D7A5-1C0089B7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C55C85-DE29-23FA-555C-140865EA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00A98-E330-8746-AC4B-9897AD02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8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BF738-19EB-4CB0-90C3-CEB49C58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3D264-BB29-AF0C-C769-298F1683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069C3-E49F-3345-5A31-3465B00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052D0-378B-E726-C288-A255FAA8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917E7-FB17-B6EF-6686-52BA771B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52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13033-5E81-3D69-ED89-5ACDAE8E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65995A-9A10-2435-F27E-E636569C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A1799-4F60-EDD9-ACD2-2D9BB3C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54C82-BA07-16A7-6E54-220E3B45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B4641-970C-61E5-8F35-89C91DEC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3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286C7-5F1E-11BA-010F-E2A99BFB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81B73-73A5-FC6E-8A25-E3B64CBC1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AF3090-CD2B-B40C-AB3B-3CB5E5136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94FC5-54A7-933F-F87E-B3D0CB88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05F3B9-994A-416D-168D-847010D5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63C846-93F9-6434-222F-C1F11DD9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32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4EE10-7FA3-832A-9C10-785F78F6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8E460-5E9C-69A7-5832-A4E8AE21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72B93E-7385-0063-5D67-417868A8D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C7364F-E9E8-1CBD-DB7F-6AA3C7D9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5F35FB-C5CB-C27B-01BC-E45F09A14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D4679B-08DC-1549-6828-A72D4C29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701EA4-B3D7-44EE-C662-2C9565D8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129593-6E25-9476-EA0B-810DDBAD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23F56-BD3B-4137-8305-88E6B7EF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281E70-7A88-9AEE-8A0D-6BD1EC92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AEBEF7-2E76-A2B7-406B-C249D724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C907D-D0A1-EE47-69FD-F3233CC2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38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E9B9CA-C029-3413-EFB1-DFA4913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DDEDA0-968F-662C-1369-23CD9462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7F363D-0837-30A8-380D-F62D9EC1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4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2396C-5D78-C0C7-2A53-1774C1EC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395C5D-4596-9449-5F75-A90F79B6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77542-21BA-D8C1-880F-E85E0589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F796C2-2FAC-70EF-8D58-83258CCE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6809EB-F54C-1FF5-33F8-4DA879B3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E1798F-9A67-2B8B-04D7-A25ED230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73002-877A-30CA-3475-555A70BF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89C25-EA2F-7546-9CA0-86209B99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66FD63-EA5F-B9F9-EA67-13DA2E63F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3CD77-E07F-FEAF-3532-2788658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9DC2E-C9BC-AEAB-2880-146E53AB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CB6EDC-857F-2E95-D837-A358DCB1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64C99A-0A88-DA49-A9D5-ECC19890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892B0-0DC7-125C-2877-CE058A74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94AC8A-3335-B7D1-C566-190D3312D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EBA3A-AD0F-49E5-A42E-722417C5DFBD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5614A-E28A-5BCD-6909-AE86A256D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CA3B11-ED72-CF18-4CAA-D441D3BC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E0A0A-9017-4A26-8A10-ED5AAD5F1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5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リクルートの目標管理シート「Will-Can-Mustシート」">
            <a:extLst>
              <a:ext uri="{FF2B5EF4-FFF2-40B4-BE49-F238E27FC236}">
                <a16:creationId xmlns:a16="http://schemas.microsoft.com/office/drawing/2014/main" id="{886F7265-F9F5-9BF7-A1AE-53B80CA1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83" y="554831"/>
            <a:ext cx="6578928" cy="57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68BD1-CBAB-A9E2-0128-DB486BA5DF1F}"/>
              </a:ext>
            </a:extLst>
          </p:cNvPr>
          <p:cNvSpPr txBox="1"/>
          <p:nvPr/>
        </p:nvSpPr>
        <p:spPr>
          <a:xfrm>
            <a:off x="2983666" y="6114783"/>
            <a:ext cx="5591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【Will-Can-Must</a:t>
            </a:r>
            <a:r>
              <a:rPr lang="ja-JP" altLang="en-US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シート</a:t>
            </a:r>
            <a:r>
              <a:rPr lang="en-US" altLang="ja-JP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リクルートの活用事例～メンバーの本当に実現したいことを対話する方法</a:t>
            </a:r>
          </a:p>
          <a:p>
            <a:r>
              <a:rPr kumimoji="1" lang="it-IT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https://www.recruit.co.jp/blog/culture/20230921_4189.html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C33981-53B6-283A-5B56-328FD40E71F8}"/>
              </a:ext>
            </a:extLst>
          </p:cNvPr>
          <p:cNvSpPr txBox="1"/>
          <p:nvPr/>
        </p:nvSpPr>
        <p:spPr>
          <a:xfrm>
            <a:off x="3286125" y="305350"/>
            <a:ext cx="3813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リクルート</a:t>
            </a:r>
            <a:r>
              <a:rPr lang="ja-JP" altLang="en-US" sz="1100">
                <a:solidFill>
                  <a:srgbClr val="5165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オリジナルの</a:t>
            </a:r>
            <a:r>
              <a:rPr lang="ja-JP" altLang="en-US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目標管理シート　「</a:t>
            </a:r>
            <a:r>
              <a:rPr lang="en-US" altLang="ja-JP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Will-Can-Must</a:t>
            </a:r>
            <a:r>
              <a:rPr lang="ja-JP" altLang="en-US" sz="1100" i="0">
                <a:solidFill>
                  <a:srgbClr val="51656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シート」</a:t>
            </a:r>
            <a:endParaRPr lang="en-US" altLang="ja-JP" sz="1100" i="0">
              <a:solidFill>
                <a:srgbClr val="51656F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407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2</cp:revision>
  <dcterms:created xsi:type="dcterms:W3CDTF">2024-01-25T09:29:05Z</dcterms:created>
  <dcterms:modified xsi:type="dcterms:W3CDTF">2024-01-25T09:35:19Z</dcterms:modified>
</cp:coreProperties>
</file>