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E4E9E-96EB-FB4C-13AD-417F29E5E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3A1DC3-A682-42F4-28A2-7E85C7F5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B8BB83-1097-1BF9-A1AE-6B6D791F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0511D-E6AC-6A98-294B-2203C6B3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30F88A-7892-E8B4-96FE-DE55DED6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52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7970B-2E56-5278-BAB4-19255934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3DBEC-1173-8B12-957E-A8AC4241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24289-7469-2D2B-B790-88184F70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87F9A-8B36-6D95-B0F7-B3ADB4CD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BE7F8-803C-3E2E-301D-2C8C7031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0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95E3BD-525B-6BA4-59FD-4DC4C1ACA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F12F3D-98D7-4C57-8F95-21F376752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580631-200B-9BA7-D07A-26963189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B4050F-0D8D-DF52-6438-94DE11AA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8883C6-A526-8F15-931A-D88D2ACD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09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64F5A-E068-D6FA-D3BF-5A32ED0C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530B83-EE4A-5F43-74C8-562D70BC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7FFA0-B4BC-687A-61A7-68B4CED5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CE5027-8769-4EE1-F0C0-CF338B18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D61CE9-8E68-2B61-1DC6-D191757B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88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9185C-A15A-5B2D-5739-F6FBB61F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D00493-D8BA-4AA0-869D-0B81A707A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E725D-A32B-2252-F63E-39270B87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9F09B-F9FE-5811-42AB-EA58621C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FFC2B-3E5A-DE83-C4E4-E6D02430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8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B0768-331A-EC6E-8EC6-B5EB9B87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27676-91F9-DFFB-A831-5AD5EA118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320FB2-C457-18BB-659C-2F79245A9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702304-24DD-9A1F-7F53-62367456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7B339C-A4BA-4E52-B3BA-CFF8B5AA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2A6B3E-E4B1-E467-51F5-04ED7D00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57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6FEA4-82B9-70A3-D6D9-7551CEF6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D62A3C-4BC7-5FDA-971E-3B4EACFF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6E5BA2-BE3D-ABD8-7AB4-49B1F6D9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EC5A99-E52C-2F39-C81B-43951EECC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EDB1DA-E715-EE78-8D9E-F54086806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219561-85B5-AB86-5A57-3F056E66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66C27-AF51-4EE9-0F28-41070ABB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787108-3248-A71C-DAE8-C970B7D5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10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502DF-DAA1-96FF-8060-3080E3CF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BFE381-5E67-4D19-B6DE-4FDA4F8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DD651B-2BC4-59DB-912C-309FA283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73EF16-8565-FCA4-4836-9EF071DB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6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B306BC-117F-02B6-561C-476D878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B8BE3B-167C-DB15-6AB5-99E2384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37D5FB-3084-9D61-8B8B-FA8E4B2C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5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D17D6-24FD-B111-6915-15BA0BB3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ABA219-51EA-7A29-B647-B23691FF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4C9B81-D408-1E0A-5F9B-AB87A5703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6B0389-233D-86EB-71A3-1468637F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9C2303-8ED0-457D-4629-EEC87E7C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377BAC-2886-AD15-D86F-9A604155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11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B636F-76A4-C8A1-AEB6-2179363B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685FB3-D981-05E5-81D4-5EB2DA4F2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ECDA3B-AB66-A746-8418-BF23D097D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1D4012-06C9-5C23-D4CC-E2929F44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3D41B-AFFC-4C6C-F14E-358DAAFE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F168B1-1937-6B80-9E6F-E66C9A05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32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95C2B9-6A86-9D03-14A6-7157F55F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6328FF-6F6B-60D0-FEE3-5194CDAF5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59C87B-0F4B-078E-4EAF-2678C4D6C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1B4B4-58A7-4109-9F8B-C52B649900D5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63048E-A9ED-F5C1-EA7F-33D9F01DC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572A7-1ADA-1DCE-3678-3C1A2731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78D6A-468E-4097-9CF7-BB7541833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2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16E164F5-F749-06E9-25CC-8759B87B96AD}"/>
              </a:ext>
            </a:extLst>
          </p:cNvPr>
          <p:cNvSpPr/>
          <p:nvPr/>
        </p:nvSpPr>
        <p:spPr>
          <a:xfrm>
            <a:off x="6581777" y="4350858"/>
            <a:ext cx="1080000" cy="1080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（できること）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4D04C0-C4C7-C45B-32D3-4E87CFEECB8B}"/>
              </a:ext>
            </a:extLst>
          </p:cNvPr>
          <p:cNvSpPr/>
          <p:nvPr/>
        </p:nvSpPr>
        <p:spPr>
          <a:xfrm>
            <a:off x="7372435" y="4380674"/>
            <a:ext cx="1080000" cy="10800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Must</a:t>
            </a: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（すべきこと）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E4DCED9-50D3-0330-09F8-6AC6A5D374B3}"/>
              </a:ext>
            </a:extLst>
          </p:cNvPr>
          <p:cNvSpPr/>
          <p:nvPr/>
        </p:nvSpPr>
        <p:spPr>
          <a:xfrm>
            <a:off x="6991599" y="3748088"/>
            <a:ext cx="1080000" cy="1080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Will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（やりたいこと）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1C41892-8FCB-B83E-FD01-8E98D3F44A91}"/>
              </a:ext>
            </a:extLst>
          </p:cNvPr>
          <p:cNvSpPr/>
          <p:nvPr/>
        </p:nvSpPr>
        <p:spPr>
          <a:xfrm>
            <a:off x="2714627" y="4598508"/>
            <a:ext cx="540000" cy="540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（できること）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E77AEA4-7F37-4D10-5A4A-8E271391F3F6}"/>
              </a:ext>
            </a:extLst>
          </p:cNvPr>
          <p:cNvSpPr/>
          <p:nvPr/>
        </p:nvSpPr>
        <p:spPr>
          <a:xfrm>
            <a:off x="3190960" y="4304474"/>
            <a:ext cx="1080000" cy="10800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Must</a:t>
            </a: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（すべきこと）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2D7AB44F-5B81-07F9-B500-10582B4F61A2}"/>
              </a:ext>
            </a:extLst>
          </p:cNvPr>
          <p:cNvSpPr/>
          <p:nvPr/>
        </p:nvSpPr>
        <p:spPr>
          <a:xfrm>
            <a:off x="2810124" y="3671888"/>
            <a:ext cx="1080000" cy="1080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Will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（やりたいこと）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76CEF86-82AA-C6BE-D6B4-FD2269CD4031}"/>
              </a:ext>
            </a:extLst>
          </p:cNvPr>
          <p:cNvSpPr/>
          <p:nvPr/>
        </p:nvSpPr>
        <p:spPr>
          <a:xfrm>
            <a:off x="4152902" y="1435196"/>
            <a:ext cx="1080000" cy="1080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（できること）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E76A266-F6A3-E31C-5E18-88FE67862896}"/>
              </a:ext>
            </a:extLst>
          </p:cNvPr>
          <p:cNvSpPr/>
          <p:nvPr/>
        </p:nvSpPr>
        <p:spPr>
          <a:xfrm>
            <a:off x="4943560" y="1465012"/>
            <a:ext cx="1080000" cy="10800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Must</a:t>
            </a: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（すべきこと）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E0F1DE3-9B79-B710-0D12-76DDC1E2D5AC}"/>
              </a:ext>
            </a:extLst>
          </p:cNvPr>
          <p:cNvSpPr/>
          <p:nvPr/>
        </p:nvSpPr>
        <p:spPr>
          <a:xfrm>
            <a:off x="4562724" y="346651"/>
            <a:ext cx="1080000" cy="1080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Will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（やりたいこと）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37AB791A-7198-97DF-53D3-7122D5BC4FD0}"/>
              </a:ext>
            </a:extLst>
          </p:cNvPr>
          <p:cNvSpPr/>
          <p:nvPr/>
        </p:nvSpPr>
        <p:spPr>
          <a:xfrm>
            <a:off x="9391652" y="1225646"/>
            <a:ext cx="1080000" cy="1080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（できること）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F5FB1D6-AF4B-11F0-65BC-E8D77CA8755D}"/>
              </a:ext>
            </a:extLst>
          </p:cNvPr>
          <p:cNvSpPr/>
          <p:nvPr/>
        </p:nvSpPr>
        <p:spPr>
          <a:xfrm>
            <a:off x="10515685" y="1550737"/>
            <a:ext cx="1080000" cy="10800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Must</a:t>
            </a: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（すべきこと）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17C9619-BD49-5DE2-E33B-A8335FD76FB5}"/>
              </a:ext>
            </a:extLst>
          </p:cNvPr>
          <p:cNvSpPr/>
          <p:nvPr/>
        </p:nvSpPr>
        <p:spPr>
          <a:xfrm>
            <a:off x="9801474" y="622876"/>
            <a:ext cx="1080000" cy="1080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Will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（やりたいこと）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07E31C63-7258-3B8D-0A58-4E94D8107A66}"/>
              </a:ext>
            </a:extLst>
          </p:cNvPr>
          <p:cNvSpPr/>
          <p:nvPr/>
        </p:nvSpPr>
        <p:spPr>
          <a:xfrm>
            <a:off x="471819" y="1458151"/>
            <a:ext cx="900000" cy="900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（できること）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8F1154B-5183-E040-5330-EFA7886A0C47}"/>
              </a:ext>
            </a:extLst>
          </p:cNvPr>
          <p:cNvSpPr/>
          <p:nvPr/>
        </p:nvSpPr>
        <p:spPr>
          <a:xfrm>
            <a:off x="1710152" y="1402242"/>
            <a:ext cx="1080000" cy="10800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Must</a:t>
            </a: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（すべきこと）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409D1CB6-A6A2-F873-A583-9179DC41871A}"/>
              </a:ext>
            </a:extLst>
          </p:cNvPr>
          <p:cNvSpPr/>
          <p:nvPr/>
        </p:nvSpPr>
        <p:spPr>
          <a:xfrm>
            <a:off x="1110241" y="321981"/>
            <a:ext cx="1080000" cy="1080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Will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（やりたいこと）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41D87A0-8E17-C36C-DC34-F08AD88A8B79}"/>
              </a:ext>
            </a:extLst>
          </p:cNvPr>
          <p:cNvSpPr/>
          <p:nvPr/>
        </p:nvSpPr>
        <p:spPr>
          <a:xfrm>
            <a:off x="9128710" y="476250"/>
            <a:ext cx="2628000" cy="23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B7713EB-7D72-4AA0-3016-8056C4ECFC7B}"/>
              </a:ext>
            </a:extLst>
          </p:cNvPr>
          <p:cNvSpPr/>
          <p:nvPr/>
        </p:nvSpPr>
        <p:spPr>
          <a:xfrm>
            <a:off x="6214060" y="3429000"/>
            <a:ext cx="2628000" cy="23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F91BB78-293D-7212-C9AF-37CC516B8C6F}"/>
              </a:ext>
            </a:extLst>
          </p:cNvPr>
          <p:cNvSpPr/>
          <p:nvPr/>
        </p:nvSpPr>
        <p:spPr>
          <a:xfrm>
            <a:off x="327610" y="238125"/>
            <a:ext cx="2628000" cy="23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B0C7AFF-DEC9-121E-9116-133E15B4CA35}"/>
              </a:ext>
            </a:extLst>
          </p:cNvPr>
          <p:cNvSpPr/>
          <p:nvPr/>
        </p:nvSpPr>
        <p:spPr>
          <a:xfrm>
            <a:off x="3918902" y="321981"/>
            <a:ext cx="2628000" cy="23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E79A13E-517F-4E45-742B-42F0C4B56392}"/>
              </a:ext>
            </a:extLst>
          </p:cNvPr>
          <p:cNvSpPr/>
          <p:nvPr/>
        </p:nvSpPr>
        <p:spPr>
          <a:xfrm>
            <a:off x="1870660" y="3467100"/>
            <a:ext cx="2628000" cy="23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68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790D13-8790-C877-8FC9-FC48EC9C6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1488"/>
            <a:ext cx="76200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80</Words>
  <Application>Microsoft Office PowerPoint</Application>
  <PresentationFormat>ワイド画面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4</cp:revision>
  <dcterms:created xsi:type="dcterms:W3CDTF">2024-01-25T09:34:59Z</dcterms:created>
  <dcterms:modified xsi:type="dcterms:W3CDTF">2024-02-08T01:36:57Z</dcterms:modified>
</cp:coreProperties>
</file>