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D2734-2154-5A39-6B3A-51C20DA00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AE7338-85F0-D85A-FDAB-D7449B72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0CB96-B888-A34C-3777-47B33A75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FF20A-8437-3EBF-A010-3B7D6810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52770E-8C9F-B133-DD8F-DC045C34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093E4-C873-2A68-4A45-58C05E6E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00CBCF-58EE-E0E6-3767-5AD4B554E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F9DE8-903D-56EF-CC6D-4C1CB33D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C11042-0838-A4E6-2537-229D2E7E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BEB76-2E6A-1B1E-28D7-7CBFAED7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7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8C9A38-BD4A-A1FB-5A22-8511D4BC5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71B1A-822D-A52E-3405-CE0CC3F6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6DDDA-0AE5-82CE-9A67-AD4AD875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C0280-981F-843C-DE74-981B96C2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1BDCF-11D7-12FA-12F5-FD66D870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9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F0B61-2C98-8768-A734-702D6C96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252444-34D1-B36A-6F66-0F5FAB64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6BA4E-06AC-09A7-362A-AD4AE26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B4263-618E-4CC4-436C-37DC1F56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74054-1615-0FF7-3431-61855712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2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3D1C4-DD0A-30D5-0A23-EB88412A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462FD7-37DF-9D9D-B4E4-B7A9DB1A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85AC15-2FDB-8917-C4A8-B9BCE690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489BE4-6141-BB3F-A8C6-6E71731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DDE3F-5D02-7626-86F8-135801C7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4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2DD06-0117-B809-1ACE-A58AF405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B1F390-FB38-F7DB-95FB-A96778A2B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C7EC91-B539-E1D9-4CC5-96DC516C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3295B0-D6EC-71CA-DB7D-6ED0B953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69AE26-3F0E-64A5-E7B3-A99F275F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057183-AE1A-D8CA-D046-FE2184B7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9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AFE12-AB99-7B1F-E2C5-D44CB977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DB2CD-85EF-0C96-169F-3D5BF9C9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24A0DB-C75E-8393-18DE-1A2B48A82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D25E52-1819-E226-B234-5BB863E25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74A695-C340-C668-60F3-AB204E847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8C37ED-78FE-DFA8-65A0-5C57FD32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AB0886-C620-8DF6-A6C1-CC24C61B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AAC6A1-38E8-A2AE-73F1-45D590A1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51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05BD0-8257-06F3-33AD-336DD876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5670FE-EFD1-1A01-8F42-58290275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C70F99-1A44-F95C-D9C6-6222F230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E704A-0076-A48F-E0F0-2A24B8FF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8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1E0D7A-3100-6491-74F5-24D78B1E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4799B3-B558-F916-B4D6-ED466C44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565F35-F105-2087-DE08-4761F635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94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B03D4-A11B-C3F2-6AD3-439D8F8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D6E497-5633-2526-607C-FDFE15B9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E0451C-7CFD-3654-625D-C1F0FCD9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12F0AA-DD1D-FACF-C834-7B9E7ECE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BC8611-197E-8BBC-5F7B-AF508B97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130DDB-2AF7-B78E-7D9B-F597F4B6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8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B8873-0A0B-DFC3-CA8C-9093D921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EDF1ED-DE29-4FBF-F873-FA2F1420C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A97EF8-EA59-F5AB-E613-8DE4D3E6B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7DED75-41E8-125B-FA23-700668A9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F0CC94-3092-5F69-5F3A-462DE487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0B25B2-7812-32D5-E7B7-9C07F427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7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95746B-3E7A-0DE8-544A-E53ABAB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F76DD-0582-F415-27DD-B8C93930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4E068-2618-B3B9-0101-75112FE97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7B09E-3EB6-4A77-A606-7B3B638A13B9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2081F-B047-91BD-A716-95C65F3DF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BECADE-18AA-62D5-25A2-1988BD159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AB2B4-C93F-491B-A79D-F114F29A2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BF988D8A-5E13-CD1C-FB0C-2F2F701BAD0C}"/>
              </a:ext>
            </a:extLst>
          </p:cNvPr>
          <p:cNvSpPr/>
          <p:nvPr/>
        </p:nvSpPr>
        <p:spPr>
          <a:xfrm>
            <a:off x="1362324" y="538163"/>
            <a:ext cx="1440000" cy="1440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Will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（やりたいこと）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9389F2-E11C-BCA2-F09B-FF88F9856F0D}"/>
              </a:ext>
            </a:extLst>
          </p:cNvPr>
          <p:cNvSpPr/>
          <p:nvPr/>
        </p:nvSpPr>
        <p:spPr>
          <a:xfrm>
            <a:off x="790577" y="1417158"/>
            <a:ext cx="1440000" cy="1440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（できること）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6CF4A8D-FFD8-C482-42B4-16542E925E63}"/>
              </a:ext>
            </a:extLst>
          </p:cNvPr>
          <p:cNvSpPr/>
          <p:nvPr/>
        </p:nvSpPr>
        <p:spPr>
          <a:xfrm>
            <a:off x="1924135" y="1446974"/>
            <a:ext cx="1440000" cy="14400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Must</a:t>
            </a: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（すべきこと）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23CAF6F6-95E0-2027-D166-7116492A04D1}"/>
              </a:ext>
            </a:extLst>
          </p:cNvPr>
          <p:cNvSpPr>
            <a:spLocks noChangeAspect="1"/>
          </p:cNvSpPr>
          <p:nvPr/>
        </p:nvSpPr>
        <p:spPr>
          <a:xfrm>
            <a:off x="5242888" y="1064379"/>
            <a:ext cx="1008000" cy="893908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2" descr="企業戦士のイラスト | かわいいフリー素材集 いらすとや">
            <a:extLst>
              <a:ext uri="{FF2B5EF4-FFF2-40B4-BE49-F238E27FC236}">
                <a16:creationId xmlns:a16="http://schemas.microsoft.com/office/drawing/2014/main" id="{1658695F-A22C-E8C5-F310-094FAFE2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8" y="2230465"/>
            <a:ext cx="973319" cy="84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小さい会社のビルのイラスト | かわいいフリー素材集 いらすとや">
            <a:extLst>
              <a:ext uri="{FF2B5EF4-FFF2-40B4-BE49-F238E27FC236}">
                <a16:creationId xmlns:a16="http://schemas.microsoft.com/office/drawing/2014/main" id="{29497288-BBF9-CAD8-DB2F-3833EC86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57" y="165214"/>
            <a:ext cx="646133" cy="8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会社の建物のアイコン（大企業）">
            <a:extLst>
              <a:ext uri="{FF2B5EF4-FFF2-40B4-BE49-F238E27FC236}">
                <a16:creationId xmlns:a16="http://schemas.microsoft.com/office/drawing/2014/main" id="{7F06FE62-B410-9783-B546-053C9507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32" y="2531057"/>
            <a:ext cx="535482" cy="47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会社の建物のアイコン（工場）">
            <a:extLst>
              <a:ext uri="{FF2B5EF4-FFF2-40B4-BE49-F238E27FC236}">
                <a16:creationId xmlns:a16="http://schemas.microsoft.com/office/drawing/2014/main" id="{432D24AD-8023-9C43-AE3B-8057D505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76" y="2505074"/>
            <a:ext cx="506698" cy="47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CD20C87-9486-434F-A561-DCF2B40F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65" y="2505074"/>
            <a:ext cx="507941" cy="47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4</cp:revision>
  <dcterms:created xsi:type="dcterms:W3CDTF">2024-01-25T09:22:56Z</dcterms:created>
  <dcterms:modified xsi:type="dcterms:W3CDTF">2024-02-08T02:15:49Z</dcterms:modified>
</cp:coreProperties>
</file>