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B2C3A-0771-D823-480A-A48C430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0BEA925-EF27-B788-0A64-7FED0B6E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094" y="523081"/>
            <a:ext cx="6912356" cy="5811838"/>
          </a:xfrm>
        </p:spPr>
      </p:pic>
    </p:spTree>
    <p:extLst>
      <p:ext uri="{BB962C8B-B14F-4D97-AF65-F5344CB8AC3E}">
        <p14:creationId xmlns:p14="http://schemas.microsoft.com/office/powerpoint/2010/main" val="233276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2592E-411E-A376-17BC-18CCA16C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1712149-4776-5B9E-21C0-12622004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70" y="1825625"/>
            <a:ext cx="5600259" cy="4351338"/>
          </a:xfrm>
        </p:spPr>
      </p:pic>
    </p:spTree>
    <p:extLst>
      <p:ext uri="{BB962C8B-B14F-4D97-AF65-F5344CB8AC3E}">
        <p14:creationId xmlns:p14="http://schemas.microsoft.com/office/powerpoint/2010/main" val="78485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B2E30-4740-9B21-2A18-73D4E73D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D9F9F14-541B-5974-CB8F-912250AF4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99" y="1825625"/>
            <a:ext cx="5581602" cy="4351338"/>
          </a:xfrm>
        </p:spPr>
      </p:pic>
    </p:spTree>
    <p:extLst>
      <p:ext uri="{BB962C8B-B14F-4D97-AF65-F5344CB8AC3E}">
        <p14:creationId xmlns:p14="http://schemas.microsoft.com/office/powerpoint/2010/main" val="167853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A5C45D-BED6-7954-811F-29A228CC598F}"/>
              </a:ext>
            </a:extLst>
          </p:cNvPr>
          <p:cNvSpPr/>
          <p:nvPr/>
        </p:nvSpPr>
        <p:spPr>
          <a:xfrm>
            <a:off x="4150728" y="113186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VXI-11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56E90C-C268-A21D-09C7-A7F0F30E705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26728" y="1419861"/>
            <a:ext cx="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55D928F-5A63-0600-02D0-C9D215FF91B4}"/>
              </a:ext>
            </a:extLst>
          </p:cNvPr>
          <p:cNvCxnSpPr>
            <a:cxnSpLocks/>
          </p:cNvCxnSpPr>
          <p:nvPr/>
        </p:nvCxnSpPr>
        <p:spPr>
          <a:xfrm>
            <a:off x="4751880" y="3183993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8683F9-4522-822A-8AC6-B547E9311D15}"/>
              </a:ext>
            </a:extLst>
          </p:cNvPr>
          <p:cNvSpPr txBox="1"/>
          <p:nvPr/>
        </p:nvSpPr>
        <p:spPr>
          <a:xfrm>
            <a:off x="6055773" y="1617403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RPC</a:t>
            </a:r>
            <a:r>
              <a:rPr kumimoji="1" lang="ja-JP" altLang="en-US" sz="800" dirty="0"/>
              <a:t>サーバーの作成（アボートチャンネル）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D91405-FA91-0CDC-00A5-A4156909B9A3}"/>
              </a:ext>
            </a:extLst>
          </p:cNvPr>
          <p:cNvSpPr txBox="1"/>
          <p:nvPr/>
        </p:nvSpPr>
        <p:spPr>
          <a:xfrm>
            <a:off x="1866961" y="3978315"/>
            <a:ext cx="28536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/>
              <a:t>RPC</a:t>
            </a:r>
            <a:r>
              <a:rPr lang="ja-JP" altLang="en-US" sz="800" dirty="0"/>
              <a:t>クライアント（中断チャンネル、オプション）の作成</a:t>
            </a:r>
            <a:endParaRPr kumimoji="1" lang="ja-JP" altLang="en-US" sz="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4CE7FD-838D-AD35-81FB-95C5BFECA3B7}"/>
              </a:ext>
            </a:extLst>
          </p:cNvPr>
          <p:cNvSpPr/>
          <p:nvPr/>
        </p:nvSpPr>
        <p:spPr>
          <a:xfrm>
            <a:off x="5447664" y="113186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VXI-11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B06D54-D847-599A-A63D-9D07560245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23664" y="1419861"/>
            <a:ext cx="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354946A-18B9-64BF-F00C-84AA8E2C81C6}"/>
              </a:ext>
            </a:extLst>
          </p:cNvPr>
          <p:cNvCxnSpPr>
            <a:cxnSpLocks/>
          </p:cNvCxnSpPr>
          <p:nvPr/>
        </p:nvCxnSpPr>
        <p:spPr>
          <a:xfrm>
            <a:off x="4751880" y="2742589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4C326C5-4B12-DB4C-A669-40564ABB03BD}"/>
              </a:ext>
            </a:extLst>
          </p:cNvPr>
          <p:cNvCxnSpPr>
            <a:cxnSpLocks/>
          </p:cNvCxnSpPr>
          <p:nvPr/>
        </p:nvCxnSpPr>
        <p:spPr>
          <a:xfrm>
            <a:off x="4751880" y="4032158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6E663B3-9E23-DCB0-8448-BF2F826D1889}"/>
              </a:ext>
            </a:extLst>
          </p:cNvPr>
          <p:cNvSpPr txBox="1"/>
          <p:nvPr/>
        </p:nvSpPr>
        <p:spPr>
          <a:xfrm>
            <a:off x="6055773" y="1897987"/>
            <a:ext cx="2032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800" dirty="0"/>
              <a:t>RPC</a:t>
            </a:r>
            <a:r>
              <a:rPr lang="ja-JP" altLang="en-US" sz="800" dirty="0"/>
              <a:t>サーバーの作成（コアチャンネル）</a:t>
            </a:r>
            <a:endParaRPr kumimoji="1" lang="ja-JP" altLang="en-US" sz="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4B7F58-CE75-1216-F743-1F846266412E}"/>
              </a:ext>
            </a:extLst>
          </p:cNvPr>
          <p:cNvSpPr txBox="1"/>
          <p:nvPr/>
        </p:nvSpPr>
        <p:spPr>
          <a:xfrm>
            <a:off x="6031692" y="3369489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create_link(1)</a:t>
            </a:r>
            <a:r>
              <a:rPr kumimoji="1" lang="ja-JP" altLang="en-US" sz="800" dirty="0"/>
              <a:t>に応答して、中断ポート</a:t>
            </a:r>
            <a:r>
              <a:rPr kumimoji="1" lang="en-US" altLang="ja-JP" sz="800" dirty="0"/>
              <a:t>#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079A1D-777D-0A86-9DB9-2D22860FA840}"/>
              </a:ext>
            </a:extLst>
          </p:cNvPr>
          <p:cNvSpPr txBox="1"/>
          <p:nvPr/>
        </p:nvSpPr>
        <p:spPr>
          <a:xfrm>
            <a:off x="2482514" y="2617696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RPC</a:t>
            </a:r>
            <a:r>
              <a:rPr kumimoji="1" lang="ja-JP" altLang="en-US" sz="800" dirty="0"/>
              <a:t>クライアント（コアチャンネル）の作成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B661C8F-ECAF-F57B-5777-67274056E99A}"/>
              </a:ext>
            </a:extLst>
          </p:cNvPr>
          <p:cNvSpPr txBox="1"/>
          <p:nvPr/>
        </p:nvSpPr>
        <p:spPr>
          <a:xfrm>
            <a:off x="6055773" y="2158273"/>
            <a:ext cx="2236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ポートマッパーにコアチャンネルを登録する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EAE163A-FA3F-13F0-4804-5964F06DF1C1}"/>
              </a:ext>
            </a:extLst>
          </p:cNvPr>
          <p:cNvSpPr txBox="1"/>
          <p:nvPr/>
        </p:nvSpPr>
        <p:spPr>
          <a:xfrm>
            <a:off x="6055773" y="2438857"/>
            <a:ext cx="1723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接続要求を受け入れる準備をする</a:t>
            </a:r>
            <a:endParaRPr kumimoji="1" lang="ja-JP" altLang="en-US" sz="8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D036888-FFC0-A1BD-7155-D51C8098DF78}"/>
              </a:ext>
            </a:extLst>
          </p:cNvPr>
          <p:cNvSpPr txBox="1"/>
          <p:nvPr/>
        </p:nvSpPr>
        <p:spPr>
          <a:xfrm>
            <a:off x="3878729" y="3044749"/>
            <a:ext cx="841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create_link(1)</a:t>
            </a:r>
            <a:endParaRPr kumimoji="1" lang="ja-JP" altLang="en-US" sz="8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7DB7196-14B4-5C22-F8EF-DBE675F9FAA4}"/>
              </a:ext>
            </a:extLst>
          </p:cNvPr>
          <p:cNvCxnSpPr>
            <a:cxnSpLocks/>
          </p:cNvCxnSpPr>
          <p:nvPr/>
        </p:nvCxnSpPr>
        <p:spPr>
          <a:xfrm flipH="1">
            <a:off x="4751880" y="3554127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70</Words>
  <Application>Microsoft Office PowerPoint</Application>
  <PresentationFormat>ワイド画面</PresentationFormat>
  <Paragraphs>11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13</cp:revision>
  <dcterms:created xsi:type="dcterms:W3CDTF">2023-02-18T22:57:29Z</dcterms:created>
  <dcterms:modified xsi:type="dcterms:W3CDTF">2023-03-11T00:48:19Z</dcterms:modified>
</cp:coreProperties>
</file>