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286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CF053-040B-44B7-89E9-8CB547445B7F}" type="datetimeFigureOut">
              <a:rPr kumimoji="1" lang="ja-JP" altLang="en-US" smtClean="0"/>
              <a:t>2023/3/11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C643A-FB82-460B-89F9-EC81F88236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8385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EC643A-FB82-460B-89F9-EC81F88236A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205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302E06-8DBA-C3A0-97AE-D6EE0A535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D68F549-0893-4734-F406-E4D4F44B0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B85192-5847-B044-FFF0-974BB5C8C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384D19-0F20-43F2-45E8-98424003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144A4A-DA86-B127-65C0-1C635474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512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BC43E5-D568-41D2-C10B-3132C402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4FD125A-FF15-01CE-3A74-1B309CB11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0C50E9-4096-4F93-509A-1277988AE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EA2829-985F-670A-374C-68E83BBB6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03BA12-3C73-5883-E973-5B4FB5E0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791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B5D8ED0-C120-7502-D567-9873CCF98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0DB0A2A-F9E4-42DA-7230-1921F4B63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67254C-CACA-4786-F59C-6C8DE4C92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59B48C-37FA-8040-5ECF-B02ABF6DB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C8B9B9-51A8-F082-D27B-E27A412D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52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C8A766-50B7-31E3-F7E6-A3302843A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BF25EB-F6F8-BD26-B15E-D338E14EA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B683BA-B050-EBAD-577D-AAE15D93A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0FD0C1-8AFB-5FD5-B521-7BABE57C6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622222-52C3-B3CA-981A-490645532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60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C99021-7F41-1D34-33B6-45339D713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96FA76-FAB8-84D0-B525-6AB847B1D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B29061-CE18-E060-6185-AE7ABFF39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050BDA-B9E5-518B-2E4A-A4A052E5E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00620D-FF53-1B2F-5A33-48C3C9389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26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C9C40D-6BBC-5B63-4787-E8CDE2D81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4E5596-AE80-A4C4-0B72-DB41E6F676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8813BEB-2B14-4B44-F7EE-B9FAED21B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CB3224-714A-1CA1-15FF-E251B4B8B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2023/3/11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BB9DEF-ADA7-67CA-6C05-3AB23D2EC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652972-5CA9-D4B0-23D0-9E741DB9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560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8AD907-EE7A-B5D8-2A84-B416BF72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A9415E-1FEC-CCF7-D83F-8EC4A28D0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26B67A2-EF31-5CFF-87E5-9B7B03B2E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48DBC37-8641-4D0A-75BE-78FDCFA6E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DEDA59B-4918-D3BF-C6A7-B6532F8EE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C435D78-3E1D-06FB-F58D-D62DD9A15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2023/3/11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B349736-019A-CFD8-9E2F-7E5463C25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9CF463F-0CDA-5363-0E50-86C3ED57A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0229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EA3D09-5E67-3E62-CD8C-180CA89E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7815EA5-5635-6434-6BA2-D1C45BE0D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2023/3/11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47F7831-CC5D-1425-F79B-EA9E0A3F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D24B32A-4DAF-DA1F-2BB1-DFF837CA3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51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954A3A0-0B69-81D9-7EAE-55C5E46BF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2023/3/11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82B2C6-BCE7-7DA7-CA38-9C7E54D8C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7E33C3-86B3-D4E3-10A5-5C5D77C55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373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27132F-83C5-819A-899C-F9DB4BE3F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4D4182-841B-6879-CACC-25DF6694A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8AFFC1-FD87-1E0F-F0DB-ACCD74FB3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F322FE-B529-1931-9C65-37109ACD1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2023/3/11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F15D2C-B928-2768-98CC-0040CD84F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8E2E43-A97C-2602-160A-68771E061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853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F6B05B-73B5-D092-35B2-8AFE80696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A2E93A5-0870-8387-566F-30FA01EFAA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B43AED0-645C-3C88-295F-2E4BCA412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EBEA62-40F0-3A6C-3120-D1FDF032A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2023/3/11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90BA0F-FEEE-5C8D-E99F-4D5C7CA91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A13E6B-3EE9-5363-8BBD-90CCC0B80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294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8E414D2-7EB4-349D-3D71-8EF9D2A72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86F6F16-F3B6-8AE4-64F8-E3A737254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41B185-4F4C-005F-7C21-0714EB4A39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CE236-8E69-46A3-A89B-50E3FB1BE869}" type="datetimeFigureOut">
              <a:rPr kumimoji="1" lang="ja-JP" altLang="en-US" smtClean="0"/>
              <a:t>2023/3/11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1B87E4-7186-EBEA-7A3E-86BDB37B1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D18F6B-7943-E6B9-6F07-DED0C9859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817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0B5F5D-5712-987E-8EEF-6ED1184F5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58FB777A-AA1F-6913-8266-EEB66287E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72" y="107576"/>
            <a:ext cx="11406255" cy="6642847"/>
          </a:xfrm>
        </p:spPr>
      </p:pic>
    </p:spTree>
    <p:extLst>
      <p:ext uri="{BB962C8B-B14F-4D97-AF65-F5344CB8AC3E}">
        <p14:creationId xmlns:p14="http://schemas.microsoft.com/office/powerpoint/2010/main" val="3304118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9A5C45D-BED6-7954-811F-29A228CC598F}"/>
              </a:ext>
            </a:extLst>
          </p:cNvPr>
          <p:cNvSpPr/>
          <p:nvPr/>
        </p:nvSpPr>
        <p:spPr>
          <a:xfrm>
            <a:off x="4150728" y="1131861"/>
            <a:ext cx="1152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VXI-11 </a:t>
            </a:r>
            <a:r>
              <a:rPr kumimoji="1" lang="ja-JP" altLang="en-US" sz="800" dirty="0">
                <a:solidFill>
                  <a:schemeClr val="tx1"/>
                </a:solidFill>
              </a:rPr>
              <a:t>クライアント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856E90C-C268-A21D-09C7-A7F0F30E705C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4726728" y="1419861"/>
            <a:ext cx="0" cy="28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A55D928F-5A63-0600-02D0-C9D215FF91B4}"/>
              </a:ext>
            </a:extLst>
          </p:cNvPr>
          <p:cNvCxnSpPr>
            <a:cxnSpLocks/>
          </p:cNvCxnSpPr>
          <p:nvPr/>
        </p:nvCxnSpPr>
        <p:spPr>
          <a:xfrm>
            <a:off x="4751880" y="3183993"/>
            <a:ext cx="126000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68683F9-4522-822A-8AC6-B547E9311D15}"/>
              </a:ext>
            </a:extLst>
          </p:cNvPr>
          <p:cNvSpPr txBox="1"/>
          <p:nvPr/>
        </p:nvSpPr>
        <p:spPr>
          <a:xfrm>
            <a:off x="6055773" y="1617403"/>
            <a:ext cx="22381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RPC</a:t>
            </a:r>
            <a:r>
              <a:rPr kumimoji="1" lang="ja-JP" altLang="en-US" sz="800" dirty="0"/>
              <a:t>サーバーの作成（アボートチャンネル）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6D91405-FA91-0CDC-00A5-A4156909B9A3}"/>
              </a:ext>
            </a:extLst>
          </p:cNvPr>
          <p:cNvSpPr txBox="1"/>
          <p:nvPr/>
        </p:nvSpPr>
        <p:spPr>
          <a:xfrm>
            <a:off x="1866961" y="3978315"/>
            <a:ext cx="28536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/>
              <a:t>RPC</a:t>
            </a:r>
            <a:r>
              <a:rPr lang="ja-JP" altLang="en-US" sz="800" dirty="0"/>
              <a:t>クライアント（中断チャンネル、オプション）の作成</a:t>
            </a:r>
            <a:endParaRPr kumimoji="1" lang="ja-JP" altLang="en-US" sz="800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D4CE7FD-838D-AD35-81FB-95C5BFECA3B7}"/>
              </a:ext>
            </a:extLst>
          </p:cNvPr>
          <p:cNvSpPr/>
          <p:nvPr/>
        </p:nvSpPr>
        <p:spPr>
          <a:xfrm>
            <a:off x="5447664" y="1131861"/>
            <a:ext cx="1152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</a:rPr>
              <a:t>VXI-11 </a:t>
            </a:r>
            <a:r>
              <a:rPr lang="ja-JP" altLang="en-US" sz="800" dirty="0">
                <a:solidFill>
                  <a:schemeClr val="tx1"/>
                </a:solidFill>
              </a:rPr>
              <a:t>サーバ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2B06D54-D847-599A-A63D-9D075602454D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6023664" y="1419861"/>
            <a:ext cx="0" cy="28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B354946A-18B9-64BF-F00C-84AA8E2C81C6}"/>
              </a:ext>
            </a:extLst>
          </p:cNvPr>
          <p:cNvCxnSpPr>
            <a:cxnSpLocks/>
          </p:cNvCxnSpPr>
          <p:nvPr/>
        </p:nvCxnSpPr>
        <p:spPr>
          <a:xfrm>
            <a:off x="4751880" y="2742589"/>
            <a:ext cx="126000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B4C326C5-4B12-DB4C-A669-40564ABB03BD}"/>
              </a:ext>
            </a:extLst>
          </p:cNvPr>
          <p:cNvCxnSpPr>
            <a:cxnSpLocks/>
          </p:cNvCxnSpPr>
          <p:nvPr/>
        </p:nvCxnSpPr>
        <p:spPr>
          <a:xfrm>
            <a:off x="4751880" y="4032158"/>
            <a:ext cx="126000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E6E663B3-9E23-DCB0-8448-BF2F826D1889}"/>
              </a:ext>
            </a:extLst>
          </p:cNvPr>
          <p:cNvSpPr txBox="1"/>
          <p:nvPr/>
        </p:nvSpPr>
        <p:spPr>
          <a:xfrm>
            <a:off x="6055773" y="1897987"/>
            <a:ext cx="20329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800" dirty="0"/>
              <a:t>RPC</a:t>
            </a:r>
            <a:r>
              <a:rPr lang="ja-JP" altLang="en-US" sz="800" dirty="0"/>
              <a:t>サーバーの作成（コアチャンネル）</a:t>
            </a:r>
            <a:endParaRPr kumimoji="1" lang="ja-JP" altLang="en-US" sz="8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04B7F58-CE75-1216-F743-1F846266412E}"/>
              </a:ext>
            </a:extLst>
          </p:cNvPr>
          <p:cNvSpPr txBox="1"/>
          <p:nvPr/>
        </p:nvSpPr>
        <p:spPr>
          <a:xfrm>
            <a:off x="6031692" y="3369489"/>
            <a:ext cx="23374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800" dirty="0"/>
              <a:t>create_link(1)</a:t>
            </a:r>
            <a:r>
              <a:rPr kumimoji="1" lang="ja-JP" altLang="en-US" sz="800" dirty="0"/>
              <a:t>に応答して、中断ポート</a:t>
            </a:r>
            <a:r>
              <a:rPr kumimoji="1" lang="en-US" altLang="ja-JP" sz="800" dirty="0"/>
              <a:t>#</a:t>
            </a:r>
            <a:r>
              <a:rPr kumimoji="1" lang="ja-JP" altLang="en-US" sz="800" dirty="0"/>
              <a:t>を返す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C079A1D-777D-0A86-9DB9-2D22860FA840}"/>
              </a:ext>
            </a:extLst>
          </p:cNvPr>
          <p:cNvSpPr txBox="1"/>
          <p:nvPr/>
        </p:nvSpPr>
        <p:spPr>
          <a:xfrm>
            <a:off x="2482514" y="2617696"/>
            <a:ext cx="22381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800" dirty="0"/>
              <a:t>RPC</a:t>
            </a:r>
            <a:r>
              <a:rPr kumimoji="1" lang="ja-JP" altLang="en-US" sz="800" dirty="0"/>
              <a:t>クライアント（コアチャンネル）の作成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5B661C8F-ECAF-F57B-5777-67274056E99A}"/>
              </a:ext>
            </a:extLst>
          </p:cNvPr>
          <p:cNvSpPr txBox="1"/>
          <p:nvPr/>
        </p:nvSpPr>
        <p:spPr>
          <a:xfrm>
            <a:off x="6055773" y="2158273"/>
            <a:ext cx="22365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/>
              <a:t>ポートマッパーにコアチャンネルを登録する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EAE163A-FA3F-13F0-4804-5964F06DF1C1}"/>
              </a:ext>
            </a:extLst>
          </p:cNvPr>
          <p:cNvSpPr txBox="1"/>
          <p:nvPr/>
        </p:nvSpPr>
        <p:spPr>
          <a:xfrm>
            <a:off x="6055773" y="2438857"/>
            <a:ext cx="17235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800" dirty="0"/>
              <a:t>接続要求を受け入れる準備をする</a:t>
            </a:r>
            <a:endParaRPr kumimoji="1" lang="ja-JP" altLang="en-US" sz="8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AD036888-FFC0-A1BD-7155-D51C8098DF78}"/>
              </a:ext>
            </a:extLst>
          </p:cNvPr>
          <p:cNvSpPr txBox="1"/>
          <p:nvPr/>
        </p:nvSpPr>
        <p:spPr>
          <a:xfrm>
            <a:off x="3878729" y="3044749"/>
            <a:ext cx="8418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800" dirty="0"/>
              <a:t>create_link(1)</a:t>
            </a:r>
            <a:endParaRPr kumimoji="1" lang="ja-JP" altLang="en-US" sz="800" dirty="0"/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D7DB7196-14B4-5C22-F8EF-DBE675F9FAA4}"/>
              </a:ext>
            </a:extLst>
          </p:cNvPr>
          <p:cNvCxnSpPr>
            <a:cxnSpLocks/>
          </p:cNvCxnSpPr>
          <p:nvPr/>
        </p:nvCxnSpPr>
        <p:spPr>
          <a:xfrm flipH="1">
            <a:off x="4751880" y="3554127"/>
            <a:ext cx="126000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838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70</Words>
  <Application>Microsoft Office PowerPoint</Application>
  <PresentationFormat>ワイド画面</PresentationFormat>
  <Paragraphs>11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山岡 貴哲</dc:creator>
  <cp:lastModifiedBy>山岡 貴哲</cp:lastModifiedBy>
  <cp:revision>13</cp:revision>
  <dcterms:created xsi:type="dcterms:W3CDTF">2023-02-18T22:57:29Z</dcterms:created>
  <dcterms:modified xsi:type="dcterms:W3CDTF">2023-03-11T00:38:34Z</dcterms:modified>
</cp:coreProperties>
</file>