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3ADF5-B856-7460-452E-6232755DD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1CE0AB-449F-247E-088D-5733C218C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451583-23E0-7D63-B2DF-D694C1A9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1674-EFBE-4393-BE3A-177751945F09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4D5E0-75A8-B8ED-7159-8470F8D4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9CB60B-D340-454D-24F7-193CD396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61D-76A3-4B7F-8BD2-E6C75E63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1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7403F0-7CFA-85EC-DAA8-15B869F5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F68BFD-B167-0467-D5B3-5ECC5DD56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9EDA2-4303-B0C5-9BE6-AD905FB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1674-EFBE-4393-BE3A-177751945F09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BA3427-92BB-5E8A-6A09-E7448E57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6F6D-5523-1CD6-021D-5FA90F0D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61D-76A3-4B7F-8BD2-E6C75E63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68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F1AB5F8-FF1C-2BA4-06D8-2921E3D3A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9D9010-1FBB-1483-FC8E-08AF274B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2F9E1-8B82-DEFD-41C2-8ED4701D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1674-EFBE-4393-BE3A-177751945F09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F38AC-5736-35E6-D48D-FF9BC83F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1E44AF-C8A0-1308-FA9B-4BCAD901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61D-76A3-4B7F-8BD2-E6C75E63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6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F1E30-77AD-E2E3-4F1D-0E41BB1A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0A205-1B7C-23A1-4656-E67ECA5A6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3A9A2-8274-27AA-E70A-2ADDC85C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1674-EFBE-4393-BE3A-177751945F09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58DD3-BBB3-BDF5-C7C1-1F8A9DB3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0AB8CC-0E49-384E-0BB6-30C6B213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61D-76A3-4B7F-8BD2-E6C75E63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8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555AE-C11E-CFAD-C91F-AF9AEB16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F93468-B607-9D93-633F-3D7268BBA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94744C-0796-D5EB-F106-53A18386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1674-EFBE-4393-BE3A-177751945F09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D2F95-B38F-42C6-B9AD-C8E6E9B8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BAC06E-3771-D133-FF45-9073DDE1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61D-76A3-4B7F-8BD2-E6C75E63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6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BBBE0-44C3-B59C-AA10-D6D30EDF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351E5B-8D94-394D-490F-23EDFF738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78B914-CB02-7CBD-6358-55291C621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41EDF6-9516-0B89-2C20-08F56394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1674-EFBE-4393-BE3A-177751945F09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31EE4-A03A-5C38-0D78-1570A1EB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436201-D793-679C-C829-ADDF2562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61D-76A3-4B7F-8BD2-E6C75E63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20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5950E-8B42-F0BC-26A0-228F0AB5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D8271A-35C6-AC3C-A03D-F9EFC670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582D02-245C-892E-126A-58A5EAF7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E810F2-47CD-4C5A-2689-CED45FEB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8EBC0C-8670-1011-47AB-FCB390E2B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EB5F63-E7BB-15E1-B106-10CEC1C6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1674-EFBE-4393-BE3A-177751945F09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337B8C-D162-EA78-6880-4069B157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112751-5426-89D3-2619-11CBB9FE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61D-76A3-4B7F-8BD2-E6C75E63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78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8DD40-7682-AE41-DCEC-9A8B1D63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C712FD-A33D-DAB1-8C8A-1D2371DC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1674-EFBE-4393-BE3A-177751945F09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066229-AEE4-C750-3E7A-4B29613C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FB74C8-A378-6D2D-4D6E-1B2789AB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61D-76A3-4B7F-8BD2-E6C75E63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63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7EC0E9-F03B-5D68-0401-6A84B494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1674-EFBE-4393-BE3A-177751945F09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A5F853-69E5-308B-73CB-2D9CFCBC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ACFF5E-97A4-4838-1C8B-A2109466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61D-76A3-4B7F-8BD2-E6C75E63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47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423DA-D14E-21C4-4D7E-7B6CF92E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0FC86B-D79D-DE60-D133-8758396D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E791EF-6D23-0ABA-0C0D-313E003FE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559CEA-B310-C4CC-6A08-9631F207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1674-EFBE-4393-BE3A-177751945F09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A91A87-06BF-C0B4-218F-7F59FB36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44B61D-FB95-558B-5B86-A6326BC6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61D-76A3-4B7F-8BD2-E6C75E63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E188C-42BE-6ACA-A21F-D0833B3E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B7CDC9-3909-63EF-C3BF-C6DF84E61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38CC10-206D-73BC-7FB2-E478A5EA1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9637CE-968C-FD3D-D825-85BEB423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1674-EFBE-4393-BE3A-177751945F09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B45850-6A71-104C-3AC3-A7BB2D20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38B387-53D6-D070-681B-679C91D6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61D-76A3-4B7F-8BD2-E6C75E63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98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992DB3-E355-35F3-E353-B7684EDC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207B1E-2C2A-2A79-EB7E-8BC82B14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55859E-7111-2B09-0268-766A55360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61674-EFBE-4393-BE3A-177751945F09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58588-8701-2964-11E7-84C9243AE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F4F12-DE56-786B-FCB5-3256E0BD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8C61D-76A3-4B7F-8BD2-E6C75E63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181C26C-58FC-CB2D-5BAC-D1A70C7F4607}"/>
              </a:ext>
            </a:extLst>
          </p:cNvPr>
          <p:cNvCxnSpPr>
            <a:cxnSpLocks/>
          </p:cNvCxnSpPr>
          <p:nvPr/>
        </p:nvCxnSpPr>
        <p:spPr>
          <a:xfrm>
            <a:off x="414104" y="2593615"/>
            <a:ext cx="5796000" cy="0"/>
          </a:xfrm>
          <a:prstGeom prst="line">
            <a:avLst/>
          </a:prstGeom>
          <a:ln>
            <a:solidFill>
              <a:schemeClr val="tx2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D5CA1C5-B246-6492-A4B5-D5418283942F}"/>
              </a:ext>
            </a:extLst>
          </p:cNvPr>
          <p:cNvSpPr txBox="1"/>
          <p:nvPr/>
        </p:nvSpPr>
        <p:spPr>
          <a:xfrm>
            <a:off x="547314" y="2276811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ユーザーモード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708799-2ED3-354B-53E8-05F96EC44279}"/>
              </a:ext>
            </a:extLst>
          </p:cNvPr>
          <p:cNvSpPr txBox="1"/>
          <p:nvPr/>
        </p:nvSpPr>
        <p:spPr>
          <a:xfrm>
            <a:off x="547314" y="2644888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カーネルモード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B19439E-F10D-2766-BED0-FB98A376939E}"/>
              </a:ext>
            </a:extLst>
          </p:cNvPr>
          <p:cNvSpPr/>
          <p:nvPr/>
        </p:nvSpPr>
        <p:spPr>
          <a:xfrm>
            <a:off x="1917530" y="2708670"/>
            <a:ext cx="4104000" cy="748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IVI USBTMC</a:t>
            </a:r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ドライバ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790A9FA-874D-B108-00FC-AECA3652402D}"/>
              </a:ext>
            </a:extLst>
          </p:cNvPr>
          <p:cNvSpPr txBox="1"/>
          <p:nvPr/>
        </p:nvSpPr>
        <p:spPr>
          <a:xfrm>
            <a:off x="792957" y="2942313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</a:t>
            </a:r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endParaRPr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ドライバ層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27BAA58-B432-D9EE-279A-8AB096D77B37}"/>
              </a:ext>
            </a:extLst>
          </p:cNvPr>
          <p:cNvSpPr/>
          <p:nvPr/>
        </p:nvSpPr>
        <p:spPr>
          <a:xfrm>
            <a:off x="1917530" y="1699349"/>
            <a:ext cx="4104000" cy="78144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Kernel32.dll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6DA88F4-6099-28E1-840F-E31F0A188D99}"/>
              </a:ext>
            </a:extLst>
          </p:cNvPr>
          <p:cNvSpPr/>
          <p:nvPr/>
        </p:nvSpPr>
        <p:spPr>
          <a:xfrm>
            <a:off x="1917530" y="770973"/>
            <a:ext cx="4104000" cy="85830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アプリケーション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84D85D4F-BC9A-627B-027F-50B47814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733" y="2154930"/>
            <a:ext cx="5058481" cy="2896004"/>
          </a:xfrm>
          <a:prstGeom prst="rect">
            <a:avLst/>
          </a:prstGeom>
        </p:spPr>
      </p:pic>
      <p:sp>
        <p:nvSpPr>
          <p:cNvPr id="53" name="楕円 52">
            <a:extLst>
              <a:ext uri="{FF2B5EF4-FFF2-40B4-BE49-F238E27FC236}">
                <a16:creationId xmlns:a16="http://schemas.microsoft.com/office/drawing/2014/main" id="{77EFCC4C-BE7F-C0B6-1F49-2722308672C4}"/>
              </a:ext>
            </a:extLst>
          </p:cNvPr>
          <p:cNvSpPr/>
          <p:nvPr/>
        </p:nvSpPr>
        <p:spPr>
          <a:xfrm>
            <a:off x="1917530" y="4547013"/>
            <a:ext cx="4140000" cy="74159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USBTMC </a:t>
            </a:r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測定器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49DF73B-9EB7-093B-21D4-24AB0B7E6FED}"/>
              </a:ext>
            </a:extLst>
          </p:cNvPr>
          <p:cNvSpPr txBox="1"/>
          <p:nvPr/>
        </p:nvSpPr>
        <p:spPr>
          <a:xfrm flipH="1">
            <a:off x="601103" y="3602932"/>
            <a:ext cx="684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A62FF3D-91F0-1F6C-3B7B-B01ED814C7BC}"/>
              </a:ext>
            </a:extLst>
          </p:cNvPr>
          <p:cNvSpPr txBox="1"/>
          <p:nvPr/>
        </p:nvSpPr>
        <p:spPr>
          <a:xfrm flipH="1">
            <a:off x="537847" y="4418596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USB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論理デバイス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25BBCE4-0A0F-EA9D-3C94-28F9D1AAA39D}"/>
              </a:ext>
            </a:extLst>
          </p:cNvPr>
          <p:cNvSpPr/>
          <p:nvPr/>
        </p:nvSpPr>
        <p:spPr>
          <a:xfrm>
            <a:off x="2126922" y="3007394"/>
            <a:ext cx="720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バッファ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3FC61A-8D9F-CCC6-1140-89657630BF1D}"/>
              </a:ext>
            </a:extLst>
          </p:cNvPr>
          <p:cNvSpPr/>
          <p:nvPr/>
        </p:nvSpPr>
        <p:spPr>
          <a:xfrm>
            <a:off x="2054922" y="2045270"/>
            <a:ext cx="864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CreateFile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B107F04-7E17-F414-4295-ADF754C1C04D}"/>
              </a:ext>
            </a:extLst>
          </p:cNvPr>
          <p:cNvSpPr/>
          <p:nvPr/>
        </p:nvSpPr>
        <p:spPr>
          <a:xfrm>
            <a:off x="2018852" y="4297401"/>
            <a:ext cx="972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コントロ</a:t>
            </a:r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ル</a:t>
            </a:r>
            <a:endParaRPr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エンドポイント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E51D721D-5DFE-0E7E-B2DC-79A533C58539}"/>
              </a:ext>
            </a:extLst>
          </p:cNvPr>
          <p:cNvGrpSpPr/>
          <p:nvPr/>
        </p:nvGrpSpPr>
        <p:grpSpPr>
          <a:xfrm>
            <a:off x="2342922" y="3547168"/>
            <a:ext cx="288000" cy="648000"/>
            <a:chOff x="4126806" y="4371128"/>
            <a:chExt cx="288000" cy="6480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0" name="円柱 49">
              <a:extLst>
                <a:ext uri="{FF2B5EF4-FFF2-40B4-BE49-F238E27FC236}">
                  <a16:creationId xmlns:a16="http://schemas.microsoft.com/office/drawing/2014/main" id="{3A753645-A2AD-CFB4-71EB-164E1A75A917}"/>
                </a:ext>
              </a:extLst>
            </p:cNvPr>
            <p:cNvSpPr/>
            <p:nvPr/>
          </p:nvSpPr>
          <p:spPr>
            <a:xfrm>
              <a:off x="4126806" y="4371128"/>
              <a:ext cx="288000" cy="648000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9E72F7F4-97EF-99ED-1C38-2FBC877A5C98}"/>
                </a:ext>
              </a:extLst>
            </p:cNvPr>
            <p:cNvCxnSpPr>
              <a:cxnSpLocks/>
            </p:cNvCxnSpPr>
            <p:nvPr/>
          </p:nvCxnSpPr>
          <p:spPr>
            <a:xfrm>
              <a:off x="4270806" y="4460778"/>
              <a:ext cx="0" cy="54000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79AE5AD-9E1F-37E3-C1CE-A0FD56BBAE0A}"/>
              </a:ext>
            </a:extLst>
          </p:cNvPr>
          <p:cNvCxnSpPr>
            <a:cxnSpLocks/>
          </p:cNvCxnSpPr>
          <p:nvPr/>
        </p:nvCxnSpPr>
        <p:spPr>
          <a:xfrm>
            <a:off x="414104" y="3938313"/>
            <a:ext cx="5796000" cy="0"/>
          </a:xfrm>
          <a:prstGeom prst="line">
            <a:avLst/>
          </a:prstGeom>
          <a:ln>
            <a:solidFill>
              <a:schemeClr val="tx2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85168CA-E129-DD2D-F4E2-C74D96DFAAB4}"/>
              </a:ext>
            </a:extLst>
          </p:cNvPr>
          <p:cNvSpPr/>
          <p:nvPr/>
        </p:nvSpPr>
        <p:spPr>
          <a:xfrm>
            <a:off x="3112061" y="3007394"/>
            <a:ext cx="720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バッファ</a:t>
            </a:r>
            <a:endParaRPr kumimoji="1"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FF59189-BE12-1DA2-A9E0-569B95EA0130}"/>
              </a:ext>
            </a:extLst>
          </p:cNvPr>
          <p:cNvSpPr/>
          <p:nvPr/>
        </p:nvSpPr>
        <p:spPr>
          <a:xfrm>
            <a:off x="3040061" y="2045270"/>
            <a:ext cx="864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WriteFile 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  <a:endParaRPr kumimoji="1"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6446D7A-16D3-E69D-FF21-47AC39F30133}"/>
              </a:ext>
            </a:extLst>
          </p:cNvPr>
          <p:cNvSpPr/>
          <p:nvPr/>
        </p:nvSpPr>
        <p:spPr>
          <a:xfrm>
            <a:off x="2995026" y="4297401"/>
            <a:ext cx="972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バルク　</a:t>
            </a:r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OUT</a:t>
            </a:r>
            <a:endParaRPr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エンドポイント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46DE20EF-4AC2-E9FA-4253-23376F2BF4D3}"/>
              </a:ext>
            </a:extLst>
          </p:cNvPr>
          <p:cNvGrpSpPr/>
          <p:nvPr/>
        </p:nvGrpSpPr>
        <p:grpSpPr>
          <a:xfrm>
            <a:off x="3328061" y="3547168"/>
            <a:ext cx="288000" cy="648000"/>
            <a:chOff x="4126806" y="4371128"/>
            <a:chExt cx="288000" cy="6480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1" name="円柱 90">
              <a:extLst>
                <a:ext uri="{FF2B5EF4-FFF2-40B4-BE49-F238E27FC236}">
                  <a16:creationId xmlns:a16="http://schemas.microsoft.com/office/drawing/2014/main" id="{D061F7B0-F851-9E0E-B540-718FE28DEE39}"/>
                </a:ext>
              </a:extLst>
            </p:cNvPr>
            <p:cNvSpPr/>
            <p:nvPr/>
          </p:nvSpPr>
          <p:spPr>
            <a:xfrm>
              <a:off x="4126806" y="4371128"/>
              <a:ext cx="288000" cy="648000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48C4CC23-BADC-9FA7-CFB5-128BD3944336}"/>
                </a:ext>
              </a:extLst>
            </p:cNvPr>
            <p:cNvCxnSpPr>
              <a:cxnSpLocks/>
            </p:cNvCxnSpPr>
            <p:nvPr/>
          </p:nvCxnSpPr>
          <p:spPr>
            <a:xfrm>
              <a:off x="4270806" y="4460778"/>
              <a:ext cx="0" cy="54000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084541D-24B1-8DFA-C2ED-702CD4CD9F99}"/>
              </a:ext>
            </a:extLst>
          </p:cNvPr>
          <p:cNvSpPr/>
          <p:nvPr/>
        </p:nvSpPr>
        <p:spPr>
          <a:xfrm>
            <a:off x="4097200" y="3007394"/>
            <a:ext cx="720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バッファ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6928EAA-325C-8B08-6ECB-D0DFED682B1C}"/>
              </a:ext>
            </a:extLst>
          </p:cNvPr>
          <p:cNvSpPr/>
          <p:nvPr/>
        </p:nvSpPr>
        <p:spPr>
          <a:xfrm>
            <a:off x="4025200" y="2045270"/>
            <a:ext cx="864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ReadFile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F76AD17-156D-9BC5-804E-B9D2C7550301}"/>
              </a:ext>
            </a:extLst>
          </p:cNvPr>
          <p:cNvSpPr/>
          <p:nvPr/>
        </p:nvSpPr>
        <p:spPr>
          <a:xfrm>
            <a:off x="3971200" y="4297401"/>
            <a:ext cx="972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バルク　</a:t>
            </a:r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</a:t>
            </a:r>
            <a:endParaRPr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エンドポイント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8C07A33B-20CA-E644-9989-0910CC29BA0F}"/>
              </a:ext>
            </a:extLst>
          </p:cNvPr>
          <p:cNvGrpSpPr/>
          <p:nvPr/>
        </p:nvGrpSpPr>
        <p:grpSpPr>
          <a:xfrm>
            <a:off x="4313200" y="3547168"/>
            <a:ext cx="288000" cy="648000"/>
            <a:chOff x="4126806" y="4371128"/>
            <a:chExt cx="288000" cy="6480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4" name="円柱 93">
              <a:extLst>
                <a:ext uri="{FF2B5EF4-FFF2-40B4-BE49-F238E27FC236}">
                  <a16:creationId xmlns:a16="http://schemas.microsoft.com/office/drawing/2014/main" id="{A7647912-C2B6-7618-ED05-0466FB3FDC21}"/>
                </a:ext>
              </a:extLst>
            </p:cNvPr>
            <p:cNvSpPr/>
            <p:nvPr/>
          </p:nvSpPr>
          <p:spPr>
            <a:xfrm>
              <a:off x="4126806" y="4371128"/>
              <a:ext cx="288000" cy="648000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2FE3D8A8-9550-9B34-013D-565F00B43E3F}"/>
                </a:ext>
              </a:extLst>
            </p:cNvPr>
            <p:cNvCxnSpPr>
              <a:cxnSpLocks/>
            </p:cNvCxnSpPr>
            <p:nvPr/>
          </p:nvCxnSpPr>
          <p:spPr>
            <a:xfrm>
              <a:off x="4270806" y="4460778"/>
              <a:ext cx="0" cy="54000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226344B-2B97-BA7A-467F-9EBD4785D3E9}"/>
              </a:ext>
            </a:extLst>
          </p:cNvPr>
          <p:cNvSpPr/>
          <p:nvPr/>
        </p:nvSpPr>
        <p:spPr>
          <a:xfrm>
            <a:off x="5082410" y="3007394"/>
            <a:ext cx="720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バッファ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584DD23-215C-1C94-0737-C2D55F53CFD4}"/>
              </a:ext>
            </a:extLst>
          </p:cNvPr>
          <p:cNvSpPr/>
          <p:nvPr/>
        </p:nvSpPr>
        <p:spPr>
          <a:xfrm>
            <a:off x="4992410" y="2045270"/>
            <a:ext cx="864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IoControl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8A92317-8704-4D14-DA11-3960EA438356}"/>
              </a:ext>
            </a:extLst>
          </p:cNvPr>
          <p:cNvSpPr/>
          <p:nvPr/>
        </p:nvSpPr>
        <p:spPr>
          <a:xfrm>
            <a:off x="4938410" y="4297401"/>
            <a:ext cx="1008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インタラプト </a:t>
            </a:r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</a:t>
            </a:r>
            <a:endParaRPr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エンドポイント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CF0E6AE3-43AA-6059-4634-30EAAC0858B4}"/>
              </a:ext>
            </a:extLst>
          </p:cNvPr>
          <p:cNvGrpSpPr/>
          <p:nvPr/>
        </p:nvGrpSpPr>
        <p:grpSpPr>
          <a:xfrm>
            <a:off x="5298410" y="3547168"/>
            <a:ext cx="288000" cy="648000"/>
            <a:chOff x="4126806" y="4371128"/>
            <a:chExt cx="288000" cy="6480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7" name="円柱 96">
              <a:extLst>
                <a:ext uri="{FF2B5EF4-FFF2-40B4-BE49-F238E27FC236}">
                  <a16:creationId xmlns:a16="http://schemas.microsoft.com/office/drawing/2014/main" id="{44CD15F1-94DA-F910-18B9-2C5D6EDEA295}"/>
                </a:ext>
              </a:extLst>
            </p:cNvPr>
            <p:cNvSpPr/>
            <p:nvPr/>
          </p:nvSpPr>
          <p:spPr>
            <a:xfrm>
              <a:off x="4126806" y="4371128"/>
              <a:ext cx="288000" cy="648000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B48494E6-9EF4-F1F2-0D73-DC3ECDBF8A57}"/>
                </a:ext>
              </a:extLst>
            </p:cNvPr>
            <p:cNvCxnSpPr>
              <a:cxnSpLocks/>
            </p:cNvCxnSpPr>
            <p:nvPr/>
          </p:nvCxnSpPr>
          <p:spPr>
            <a:xfrm>
              <a:off x="4270806" y="4460778"/>
              <a:ext cx="0" cy="54000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AFF447-AC13-4199-93DF-82CDFD7D6B57}"/>
              </a:ext>
            </a:extLst>
          </p:cNvPr>
          <p:cNvSpPr/>
          <p:nvPr/>
        </p:nvSpPr>
        <p:spPr>
          <a:xfrm>
            <a:off x="2240259" y="1069021"/>
            <a:ext cx="14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USBTMC</a:t>
            </a: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プロトコル処理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7696851-4A94-AF85-3EE5-606BA4AF8C43}"/>
              </a:ext>
            </a:extLst>
          </p:cNvPr>
          <p:cNvSpPr/>
          <p:nvPr/>
        </p:nvSpPr>
        <p:spPr>
          <a:xfrm>
            <a:off x="4185104" y="1054833"/>
            <a:ext cx="14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USBTMC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サブクラス</a:t>
            </a:r>
            <a:endParaRPr kumimoji="1"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プロトコル処理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41DED5-32B2-0D49-C99E-A0C67B0A7BEA}"/>
              </a:ext>
            </a:extLst>
          </p:cNvPr>
          <p:cNvSpPr txBox="1"/>
          <p:nvPr/>
        </p:nvSpPr>
        <p:spPr>
          <a:xfrm>
            <a:off x="1824719" y="3662388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パイプ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92E8F0-9B7C-363A-CA20-1BF8F99890A4}"/>
              </a:ext>
            </a:extLst>
          </p:cNvPr>
          <p:cNvSpPr txBox="1"/>
          <p:nvPr/>
        </p:nvSpPr>
        <p:spPr>
          <a:xfrm>
            <a:off x="2810840" y="3662388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パイプ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133662-27CA-D29E-67FA-C4BE0E5859FD}"/>
              </a:ext>
            </a:extLst>
          </p:cNvPr>
          <p:cNvSpPr txBox="1"/>
          <p:nvPr/>
        </p:nvSpPr>
        <p:spPr>
          <a:xfrm>
            <a:off x="3787995" y="3662388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パイプ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A793C9-5559-566B-D6C7-D2DDC0E5BBCA}"/>
              </a:ext>
            </a:extLst>
          </p:cNvPr>
          <p:cNvSpPr txBox="1"/>
          <p:nvPr/>
        </p:nvSpPr>
        <p:spPr>
          <a:xfrm>
            <a:off x="4783079" y="3662388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パイプ</a:t>
            </a:r>
          </a:p>
        </p:txBody>
      </p:sp>
    </p:spTree>
    <p:extLst>
      <p:ext uri="{BB962C8B-B14F-4D97-AF65-F5344CB8AC3E}">
        <p14:creationId xmlns:p14="http://schemas.microsoft.com/office/powerpoint/2010/main" val="157864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52</Words>
  <Application>Microsoft Office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12</cp:revision>
  <dcterms:created xsi:type="dcterms:W3CDTF">2023-12-28T21:15:10Z</dcterms:created>
  <dcterms:modified xsi:type="dcterms:W3CDTF">2023-12-31T06:43:13Z</dcterms:modified>
</cp:coreProperties>
</file>