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B7B27-EC02-487C-995D-FBA80CC89F9A}" type="datetimeFigureOut">
              <a:rPr kumimoji="1" lang="ja-JP" altLang="en-US" smtClean="0"/>
              <a:t>2023/12/31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E3ABA-404F-4D63-98C6-A400165AB0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347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E3ABA-404F-4D63-98C6-A400165AB03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139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D81A5B-F08D-522B-58DA-1B42BD3CC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D19377E-EF1B-F145-3CF3-BC3A8D46D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0BAB7C-69B0-197E-1F55-8C051C62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9F6C-0F89-412C-962E-31E748E9DA2F}" type="datetimeFigureOut">
              <a:rPr kumimoji="1" lang="ja-JP" altLang="en-US" smtClean="0"/>
              <a:t>2023/12/31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267B05-675E-0BC9-6C79-041FC7899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04820E-B0ED-C0EB-68BC-820410C7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7CD-1F98-4BBC-8F94-F0F9009E3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35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899650-6DF1-6882-19BA-2D46863B1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15C481-D5D0-9BE5-5D9F-978556CE4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A02070-5B45-4654-657F-1565077A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9F6C-0F89-412C-962E-31E748E9DA2F}" type="datetimeFigureOut">
              <a:rPr kumimoji="1" lang="ja-JP" altLang="en-US" smtClean="0"/>
              <a:t>2023/12/31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D48443-2B47-CA40-088E-9E4A446DB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1EEDBE-EF95-4DC8-7D9C-9F136DE7B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7CD-1F98-4BBC-8F94-F0F9009E3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21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AA71D38-7BBC-D0D1-DAFD-7D00E4DEF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2F17AF-DA4E-6196-6FB2-B4CF67231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EC19F3-3BFC-E82D-44A2-0A960B63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9F6C-0F89-412C-962E-31E748E9DA2F}" type="datetimeFigureOut">
              <a:rPr kumimoji="1" lang="ja-JP" altLang="en-US" smtClean="0"/>
              <a:t>2023/12/31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3A8184-AF0C-DF79-8EAD-A7342A116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C9A19C-3C77-4CA2-6DD5-4F447DB8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7CD-1F98-4BBC-8F94-F0F9009E3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10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9C71DB-C1DA-6AE8-7529-5CEAD161E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A55CCD-1275-74F1-7E78-0E9D77C63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B63993-D82B-B202-8416-B2385DED0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9F6C-0F89-412C-962E-31E748E9DA2F}" type="datetimeFigureOut">
              <a:rPr kumimoji="1" lang="ja-JP" altLang="en-US" smtClean="0"/>
              <a:t>2023/12/31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29B141-724F-E20B-FEC9-6BA0FCBA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43583A-7088-7353-8391-844F2CF6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7CD-1F98-4BBC-8F94-F0F9009E3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95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07FC79-0123-EB59-77B8-D22897C0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B3EBCF-9118-CB8E-F043-BF15FC2C1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04B95F-8101-18A2-B759-133916230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9F6C-0F89-412C-962E-31E748E9DA2F}" type="datetimeFigureOut">
              <a:rPr kumimoji="1" lang="ja-JP" altLang="en-US" smtClean="0"/>
              <a:t>2023/12/31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4B7591-13F7-04D0-FD95-A8908B77D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F7F106-A848-9602-8290-2450912B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7CD-1F98-4BBC-8F94-F0F9009E3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70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E5ABC2-CB06-5667-26A0-545FA7D6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CF383B-962D-8D90-3046-DCFCB89D0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7E53DA-2AF6-BDCE-998F-EC4BBA325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5064CF-6792-34A0-2147-541B77E9B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9F6C-0F89-412C-962E-31E748E9DA2F}" type="datetimeFigureOut">
              <a:rPr kumimoji="1" lang="ja-JP" altLang="en-US" smtClean="0"/>
              <a:t>2023/12/31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3418AD-4E43-0209-A1A7-9C6D97EB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623FA3-5614-BC34-7DD1-9A8D99CC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7CD-1F98-4BBC-8F94-F0F9009E3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45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4ABB9A-F308-8494-CBF2-6C670812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120184-698B-1BD6-D81C-CFE035DCF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586A02-419F-C70B-C590-EBEF5284B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47A4E05-4247-1096-0199-ACC2EBD16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FCD029E-2D95-BBC0-19CC-2E1C17060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66DEDF2-4D9B-E0D3-BA96-1E28AB6DB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9F6C-0F89-412C-962E-31E748E9DA2F}" type="datetimeFigureOut">
              <a:rPr kumimoji="1" lang="ja-JP" altLang="en-US" smtClean="0"/>
              <a:t>2023/12/31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BCAC9B8-72DB-6298-A612-E5101855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C7DE4B3-29F6-30FE-698A-0457CBC0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7CD-1F98-4BBC-8F94-F0F9009E3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466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844650-5F66-F067-C526-82CA5A3C9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EF36834-DFE1-E7C2-789E-705545F8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9F6C-0F89-412C-962E-31E748E9DA2F}" type="datetimeFigureOut">
              <a:rPr kumimoji="1" lang="ja-JP" altLang="en-US" smtClean="0"/>
              <a:t>2023/12/31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B639182-A8CF-3ECE-451B-794E652F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B744D12-52B6-4472-FE31-4B510F08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7CD-1F98-4BBC-8F94-F0F9009E3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2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5AC046B-739E-CE55-DD5C-0D99D4F3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9F6C-0F89-412C-962E-31E748E9DA2F}" type="datetimeFigureOut">
              <a:rPr kumimoji="1" lang="ja-JP" altLang="en-US" smtClean="0"/>
              <a:t>2023/12/31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A5CD7C5-B65C-8EEA-7062-610DCDAFA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59589C5-26FD-90E3-B9CB-75D7B02D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7CD-1F98-4BBC-8F94-F0F9009E3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182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7ABD86-EE43-0B34-E7C9-2EDABB49A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893376-E8C2-FB80-4B68-73DA955DC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374536B-EF3C-430D-7057-3BA96278D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A50269-5B58-E550-C2F1-FA76CB47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9F6C-0F89-412C-962E-31E748E9DA2F}" type="datetimeFigureOut">
              <a:rPr kumimoji="1" lang="ja-JP" altLang="en-US" smtClean="0"/>
              <a:t>2023/12/31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F2C709-CB7C-74F8-EE19-8F8C509CA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4F4604-C70F-08C5-6A01-465F776D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7CD-1F98-4BBC-8F94-F0F9009E3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06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E0FBD4-AA98-C460-6BDB-995C8381D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B5BB790-ADDA-A775-1A46-6F049A88D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A0BD60-3AF7-0CD0-14F3-B7A8ED5DF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D6241D-D07A-3241-ECD4-FEAC670B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9F6C-0F89-412C-962E-31E748E9DA2F}" type="datetimeFigureOut">
              <a:rPr kumimoji="1" lang="ja-JP" altLang="en-US" smtClean="0"/>
              <a:t>2023/12/31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BF5F81-E390-77D9-0985-04775236F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11FE33-EDB5-9FC0-799D-6FC93BD1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D7CD-1F98-4BBC-8F94-F0F9009E3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75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B6E8B9A-81FF-D5A5-E7B5-ED5591C11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2CA69F-4BE0-D7A9-17DF-A1631BD65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558389-C1B4-EEA8-9830-02F28E9D3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B99F6C-0F89-412C-962E-31E748E9DA2F}" type="datetimeFigureOut">
              <a:rPr kumimoji="1" lang="ja-JP" altLang="en-US" smtClean="0"/>
              <a:t>2023/12/31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05D9EB-5C91-514A-A8A5-15BE93AEA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73CBE1-E17E-0C6C-3DB8-41D43727F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31D7CD-1F98-4BBC-8F94-F0F9009E3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70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A9355F3-94F3-8B79-9332-862B791BCD54}"/>
              </a:ext>
            </a:extLst>
          </p:cNvPr>
          <p:cNvSpPr/>
          <p:nvPr/>
        </p:nvSpPr>
        <p:spPr>
          <a:xfrm>
            <a:off x="4739597" y="4295784"/>
            <a:ext cx="3528000" cy="468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SP_INTERFACE_DEVICE_DETAIL_DATA</a:t>
            </a:r>
            <a:r>
              <a:rPr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構造体</a:t>
            </a:r>
            <a:endParaRPr kumimoji="1" lang="en-US" altLang="ja-JP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のデバイスパス文字列を取得する</a:t>
            </a:r>
            <a:endParaRPr kumimoji="1" lang="en-US" altLang="ja-JP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73A6078-B664-17F4-4502-E79234489F78}"/>
              </a:ext>
            </a:extLst>
          </p:cNvPr>
          <p:cNvSpPr/>
          <p:nvPr/>
        </p:nvSpPr>
        <p:spPr>
          <a:xfrm>
            <a:off x="2896071" y="5091801"/>
            <a:ext cx="327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SetupDiDestroyDeviceInfoList </a:t>
            </a:r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関数を実行する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CCE2A49-3C66-07BD-D4AB-B684D5C9CB70}"/>
              </a:ext>
            </a:extLst>
          </p:cNvPr>
          <p:cNvSpPr/>
          <p:nvPr/>
        </p:nvSpPr>
        <p:spPr>
          <a:xfrm>
            <a:off x="4739597" y="3737566"/>
            <a:ext cx="3528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SetupDiGetDeviceInterfaceDetail </a:t>
            </a:r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関数を実行する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6967269-A6A6-4DC2-1AE8-EDE78EC10CDC}"/>
              </a:ext>
            </a:extLst>
          </p:cNvPr>
          <p:cNvSpPr/>
          <p:nvPr/>
        </p:nvSpPr>
        <p:spPr>
          <a:xfrm>
            <a:off x="2808601" y="2300652"/>
            <a:ext cx="327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SetupDiEnumDeviceInterfaces </a:t>
            </a:r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関数を実行する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66C3DA8E-E082-E200-6693-EE78747F8BCF}"/>
              </a:ext>
            </a:extLst>
          </p:cNvPr>
          <p:cNvSpPr/>
          <p:nvPr/>
        </p:nvSpPr>
        <p:spPr>
          <a:xfrm>
            <a:off x="987917" y="752526"/>
            <a:ext cx="320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t-IT" altLang="ja-JP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SetupDiGetClassDevs </a:t>
            </a:r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関数を実行する</a:t>
            </a:r>
          </a:p>
        </p:txBody>
      </p:sp>
      <p:sp>
        <p:nvSpPr>
          <p:cNvPr id="7" name="ひし形 6">
            <a:extLst>
              <a:ext uri="{FF2B5EF4-FFF2-40B4-BE49-F238E27FC236}">
                <a16:creationId xmlns:a16="http://schemas.microsoft.com/office/drawing/2014/main" id="{0FFF3B66-BFC3-D237-E34A-87B04A0961AD}"/>
              </a:ext>
            </a:extLst>
          </p:cNvPr>
          <p:cNvSpPr/>
          <p:nvPr/>
        </p:nvSpPr>
        <p:spPr>
          <a:xfrm>
            <a:off x="1401917" y="1377526"/>
            <a:ext cx="2376000" cy="676276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戻り値は</a:t>
            </a:r>
            <a:endParaRPr kumimoji="1" lang="en-US" altLang="ja-JP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it-IT" altLang="ja-JP" sz="1100" b="0" i="0">
                <a:solidFill>
                  <a:srgbClr val="161616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INVALID_HANDLE_VALUE</a:t>
            </a:r>
          </a:p>
          <a:p>
            <a:pPr algn="ctr"/>
            <a:r>
              <a:rPr lang="ja-JP" altLang="en-US" sz="1100">
                <a:solidFill>
                  <a:srgbClr val="16161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か</a:t>
            </a:r>
            <a:r>
              <a: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？</a:t>
            </a:r>
          </a:p>
        </p:txBody>
      </p:sp>
      <p:sp>
        <p:nvSpPr>
          <p:cNvPr id="2" name="ひし形 1">
            <a:extLst>
              <a:ext uri="{FF2B5EF4-FFF2-40B4-BE49-F238E27FC236}">
                <a16:creationId xmlns:a16="http://schemas.microsoft.com/office/drawing/2014/main" id="{CE215D29-F6CC-64D9-3DCC-D63E1F4C181C}"/>
              </a:ext>
            </a:extLst>
          </p:cNvPr>
          <p:cNvSpPr/>
          <p:nvPr/>
        </p:nvSpPr>
        <p:spPr>
          <a:xfrm>
            <a:off x="3497775" y="2940089"/>
            <a:ext cx="2076450" cy="676276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戻り値は </a:t>
            </a:r>
            <a:r>
              <a:rPr lang="en-US" altLang="ja-JP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TRUE </a:t>
            </a:r>
            <a:r>
              <a:rPr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か？</a:t>
            </a:r>
            <a:endParaRPr kumimoji="1" lang="ja-JP" altLang="en-US" sz="11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7AB3B1A-604E-FC22-5C9C-A0CE12AC742B}"/>
              </a:ext>
            </a:extLst>
          </p:cNvPr>
          <p:cNvCxnSpPr>
            <a:cxnSpLocks/>
          </p:cNvCxnSpPr>
          <p:nvPr/>
        </p:nvCxnSpPr>
        <p:spPr>
          <a:xfrm>
            <a:off x="4878455" y="2008567"/>
            <a:ext cx="0" cy="288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2E09B62-6FD0-284F-1CB3-2580C3EB40B0}"/>
              </a:ext>
            </a:extLst>
          </p:cNvPr>
          <p:cNvCxnSpPr>
            <a:cxnSpLocks/>
            <a:stCxn id="2" idx="3"/>
            <a:endCxn id="19" idx="0"/>
          </p:cNvCxnSpPr>
          <p:nvPr/>
        </p:nvCxnSpPr>
        <p:spPr>
          <a:xfrm>
            <a:off x="5574225" y="3278227"/>
            <a:ext cx="929372" cy="459339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DC8DDD1-5A1E-819D-1058-345BF43213AB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>
            <a:off x="6503597" y="4097566"/>
            <a:ext cx="0" cy="19821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8971924-DD0E-B1D4-9B6E-966AAA5AE841}"/>
              </a:ext>
            </a:extLst>
          </p:cNvPr>
          <p:cNvCxnSpPr>
            <a:cxnSpLocks/>
            <a:stCxn id="16" idx="2"/>
            <a:endCxn id="64" idx="7"/>
          </p:cNvCxnSpPr>
          <p:nvPr/>
        </p:nvCxnSpPr>
        <p:spPr>
          <a:xfrm rot="5400000" flipH="1">
            <a:off x="4379140" y="2639328"/>
            <a:ext cx="2756295" cy="1492618"/>
          </a:xfrm>
          <a:prstGeom prst="bentConnector5">
            <a:avLst>
              <a:gd name="adj1" fmla="val -8294"/>
              <a:gd name="adj2" fmla="val -135798"/>
              <a:gd name="adj3" fmla="val 110713"/>
            </a:avLst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7F6EDBC8-B7B4-69B0-7855-FFFF7362CA22}"/>
              </a:ext>
            </a:extLst>
          </p:cNvPr>
          <p:cNvCxnSpPr>
            <a:cxnSpLocks/>
          </p:cNvCxnSpPr>
          <p:nvPr/>
        </p:nvCxnSpPr>
        <p:spPr>
          <a:xfrm flipH="1">
            <a:off x="4521150" y="3616365"/>
            <a:ext cx="0" cy="1476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3EFFC250-0997-1C87-9886-5FEB2292C916}"/>
              </a:ext>
            </a:extLst>
          </p:cNvPr>
          <p:cNvCxnSpPr>
            <a:cxnSpLocks/>
          </p:cNvCxnSpPr>
          <p:nvPr/>
        </p:nvCxnSpPr>
        <p:spPr>
          <a:xfrm>
            <a:off x="4534071" y="2660651"/>
            <a:ext cx="0" cy="288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38317B17-7023-917D-CC80-45BA3C6FC497}"/>
              </a:ext>
            </a:extLst>
          </p:cNvPr>
          <p:cNvSpPr/>
          <p:nvPr/>
        </p:nvSpPr>
        <p:spPr>
          <a:xfrm>
            <a:off x="2567057" y="5721756"/>
            <a:ext cx="36000" cy="36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74F05DDB-759B-4880-A4DA-0C416AD036F1}"/>
              </a:ext>
            </a:extLst>
          </p:cNvPr>
          <p:cNvCxnSpPr>
            <a:cxnSpLocks/>
          </p:cNvCxnSpPr>
          <p:nvPr/>
        </p:nvCxnSpPr>
        <p:spPr>
          <a:xfrm flipH="1">
            <a:off x="2589917" y="2031515"/>
            <a:ext cx="0" cy="3708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E9A4DC97-60F2-476F-8823-98F0D0EDE964}"/>
              </a:ext>
            </a:extLst>
          </p:cNvPr>
          <p:cNvCxnSpPr>
            <a:cxnSpLocks/>
            <a:stCxn id="17" idx="2"/>
            <a:endCxn id="26" idx="7"/>
          </p:cNvCxnSpPr>
          <p:nvPr/>
        </p:nvCxnSpPr>
        <p:spPr>
          <a:xfrm rot="5400000">
            <a:off x="3549019" y="4761025"/>
            <a:ext cx="294277" cy="1675829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6D435AD-B284-112D-F8BE-54F3DC7AECC8}"/>
              </a:ext>
            </a:extLst>
          </p:cNvPr>
          <p:cNvCxnSpPr>
            <a:cxnSpLocks/>
            <a:stCxn id="7" idx="3"/>
            <a:endCxn id="66" idx="0"/>
          </p:cNvCxnSpPr>
          <p:nvPr/>
        </p:nvCxnSpPr>
        <p:spPr>
          <a:xfrm>
            <a:off x="3777917" y="1715664"/>
            <a:ext cx="972736" cy="286553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503DDF7D-9FB0-04C0-7230-2DBB61ED01EF}"/>
              </a:ext>
            </a:extLst>
          </p:cNvPr>
          <p:cNvCxnSpPr>
            <a:cxnSpLocks/>
          </p:cNvCxnSpPr>
          <p:nvPr/>
        </p:nvCxnSpPr>
        <p:spPr>
          <a:xfrm>
            <a:off x="2589917" y="1112526"/>
            <a:ext cx="0" cy="252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905120B-525C-D33D-EBC6-16EC0000893C}"/>
              </a:ext>
            </a:extLst>
          </p:cNvPr>
          <p:cNvSpPr txBox="1"/>
          <p:nvPr/>
        </p:nvSpPr>
        <p:spPr>
          <a:xfrm>
            <a:off x="594569" y="2076633"/>
            <a:ext cx="19896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altLang="ja-JP" sz="1100" b="0" i="0">
                <a:solidFill>
                  <a:srgbClr val="161616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INVALID_HANDLE_VALUE</a:t>
            </a:r>
          </a:p>
          <a:p>
            <a:pPr algn="ctr"/>
            <a:r>
              <a:rPr kumimoji="1" lang="ja-JP" altLang="en-US" sz="1100">
                <a:solidFill>
                  <a:srgbClr val="16161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である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6A71D0-1B55-3F05-932A-8F6C540F5A33}"/>
              </a:ext>
            </a:extLst>
          </p:cNvPr>
          <p:cNvSpPr txBox="1"/>
          <p:nvPr/>
        </p:nvSpPr>
        <p:spPr>
          <a:xfrm>
            <a:off x="3750611" y="1286089"/>
            <a:ext cx="19896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ja-JP" sz="1100" b="0" i="0">
                <a:solidFill>
                  <a:srgbClr val="161616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INVALID_HANDLE_VALUE</a:t>
            </a:r>
          </a:p>
          <a:p>
            <a:r>
              <a:rPr lang="ja-JP" altLang="en-US" sz="1100" b="0" i="0">
                <a:solidFill>
                  <a:srgbClr val="161616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ではない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95A8374-F02B-01D9-3A19-5F5D8899ADC5}"/>
              </a:ext>
            </a:extLst>
          </p:cNvPr>
          <p:cNvSpPr txBox="1"/>
          <p:nvPr/>
        </p:nvSpPr>
        <p:spPr>
          <a:xfrm>
            <a:off x="3842105" y="3592307"/>
            <a:ext cx="6158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altLang="ja-JP" sz="1100" b="0" i="0">
                <a:solidFill>
                  <a:srgbClr val="161616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FALSE</a:t>
            </a:r>
          </a:p>
          <a:p>
            <a:pPr algn="ctr"/>
            <a:r>
              <a:rPr kumimoji="1" lang="ja-JP" altLang="en-US" sz="1100">
                <a:solidFill>
                  <a:srgbClr val="16161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である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757AE9A-A775-7AD3-8216-7437C315FDD9}"/>
              </a:ext>
            </a:extLst>
          </p:cNvPr>
          <p:cNvSpPr txBox="1"/>
          <p:nvPr/>
        </p:nvSpPr>
        <p:spPr>
          <a:xfrm>
            <a:off x="5471386" y="3018867"/>
            <a:ext cx="9316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altLang="ja-JP" sz="1100" b="0" i="0">
                <a:solidFill>
                  <a:srgbClr val="161616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TRUE</a:t>
            </a:r>
            <a:r>
              <a:rPr lang="ja-JP" altLang="en-US" sz="1100" b="0" i="0">
                <a:solidFill>
                  <a:srgbClr val="161616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である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8A96AE90-F567-D00E-F645-D0A46466BA33}"/>
              </a:ext>
            </a:extLst>
          </p:cNvPr>
          <p:cNvGrpSpPr/>
          <p:nvPr/>
        </p:nvGrpSpPr>
        <p:grpSpPr>
          <a:xfrm>
            <a:off x="2591021" y="6023759"/>
            <a:ext cx="180000" cy="180000"/>
            <a:chOff x="2922103" y="6184103"/>
            <a:chExt cx="180000" cy="180000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F7ED5C4C-D76C-CF6A-8761-F65AE2BA9FD2}"/>
                </a:ext>
              </a:extLst>
            </p:cNvPr>
            <p:cNvSpPr/>
            <p:nvPr/>
          </p:nvSpPr>
          <p:spPr>
            <a:xfrm>
              <a:off x="2976103" y="6238103"/>
              <a:ext cx="72000" cy="72000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5A1B78C4-AA5C-E768-BF9D-AE11CE89FB8D}"/>
                </a:ext>
              </a:extLst>
            </p:cNvPr>
            <p:cNvSpPr/>
            <p:nvPr/>
          </p:nvSpPr>
          <p:spPr>
            <a:xfrm>
              <a:off x="2922103" y="6184103"/>
              <a:ext cx="180000" cy="18000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楕円 21">
            <a:extLst>
              <a:ext uri="{FF2B5EF4-FFF2-40B4-BE49-F238E27FC236}">
                <a16:creationId xmlns:a16="http://schemas.microsoft.com/office/drawing/2014/main" id="{CB14E6AD-2895-49F5-06AD-85BAB92844E4}"/>
              </a:ext>
            </a:extLst>
          </p:cNvPr>
          <p:cNvSpPr/>
          <p:nvPr/>
        </p:nvSpPr>
        <p:spPr>
          <a:xfrm>
            <a:off x="2517917" y="307178"/>
            <a:ext cx="144000" cy="144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F80C707C-41E1-62A3-F99F-0B85D05533A7}"/>
              </a:ext>
            </a:extLst>
          </p:cNvPr>
          <p:cNvSpPr/>
          <p:nvPr/>
        </p:nvSpPr>
        <p:spPr>
          <a:xfrm>
            <a:off x="2827514" y="5740806"/>
            <a:ext cx="36000" cy="36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97A6672D-6ADA-F7E7-8028-3A6D537F49F4}"/>
              </a:ext>
            </a:extLst>
          </p:cNvPr>
          <p:cNvCxnSpPr>
            <a:cxnSpLocks/>
          </p:cNvCxnSpPr>
          <p:nvPr/>
        </p:nvCxnSpPr>
        <p:spPr>
          <a:xfrm>
            <a:off x="2688421" y="5757756"/>
            <a:ext cx="0" cy="26207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00917936-72E3-92EA-F645-343084A8E252}"/>
              </a:ext>
            </a:extLst>
          </p:cNvPr>
          <p:cNvCxnSpPr>
            <a:cxnSpLocks/>
          </p:cNvCxnSpPr>
          <p:nvPr/>
        </p:nvCxnSpPr>
        <p:spPr>
          <a:xfrm>
            <a:off x="2589917" y="451178"/>
            <a:ext cx="0" cy="288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9D832AF1-F8AD-3F8F-1AFF-0E166E92B84B}"/>
              </a:ext>
            </a:extLst>
          </p:cNvPr>
          <p:cNvCxnSpPr>
            <a:cxnSpLocks/>
          </p:cNvCxnSpPr>
          <p:nvPr/>
        </p:nvCxnSpPr>
        <p:spPr>
          <a:xfrm>
            <a:off x="2335486" y="5739756"/>
            <a:ext cx="68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F2873DF4-AFBA-B4B1-2207-4A2B83026119}"/>
              </a:ext>
            </a:extLst>
          </p:cNvPr>
          <p:cNvSpPr/>
          <p:nvPr/>
        </p:nvSpPr>
        <p:spPr>
          <a:xfrm>
            <a:off x="4980251" y="2002217"/>
            <a:ext cx="36000" cy="36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4901ED85-FC95-0A42-15BD-024CF0DFA050}"/>
              </a:ext>
            </a:extLst>
          </p:cNvPr>
          <p:cNvSpPr/>
          <p:nvPr/>
        </p:nvSpPr>
        <p:spPr>
          <a:xfrm>
            <a:off x="4732653" y="2002217"/>
            <a:ext cx="36000" cy="36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8B1A8ADC-4E6F-D2A8-4677-D92B7172E619}"/>
              </a:ext>
            </a:extLst>
          </p:cNvPr>
          <p:cNvCxnSpPr>
            <a:cxnSpLocks/>
          </p:cNvCxnSpPr>
          <p:nvPr/>
        </p:nvCxnSpPr>
        <p:spPr>
          <a:xfrm>
            <a:off x="4542245" y="2020217"/>
            <a:ext cx="68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767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71</Words>
  <Application>Microsoft Office PowerPoint</Application>
  <PresentationFormat>ワイド画面</PresentationFormat>
  <Paragraphs>18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6</cp:revision>
  <dcterms:created xsi:type="dcterms:W3CDTF">2023-12-28T21:14:34Z</dcterms:created>
  <dcterms:modified xsi:type="dcterms:W3CDTF">2023-12-31T06:43:08Z</dcterms:modified>
</cp:coreProperties>
</file>