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F67D5-C983-7D81-D26B-41B872E56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27FBDF-1874-56B2-D256-04FEC8D3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0A918-538C-520C-F9BA-7265EBC5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D7F57-04C7-96EA-07F9-E4166DAF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19DF2-2097-785C-08CB-3477AF12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72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D6A3A-FD3B-9262-9C5E-1E6E0CA8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58015C-E759-FC77-2975-C4381F16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F8F2CE-E3BC-E4AE-0BCC-6A701D43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0D15F5-3BA1-DB91-C129-F0E0422E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F14B0-EC0F-1354-A22A-4FEE66EC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6FB27-1277-7F34-33CD-D8772FF8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2184FD-C130-12BD-926F-37723014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578E0-5884-3D66-0095-404F17B3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2812A-4E48-BFDD-28E3-262A1632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7A9A55-8860-06A9-9D9D-F683B147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55F96B-35D0-BF45-FAA8-467FFE8D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371E49-9DD3-EA1C-79CA-C4F1DC68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27A36-CDCA-4693-6A58-A6813D47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BCBA5B-FEDF-A56A-8EF9-0536DF5D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CD2BE-A5BC-4DCF-3471-81321A25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1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58E1D-EE22-4234-FFB4-FEE2BDE2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CA3E20-44CB-B350-252B-535C37FE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38CCF-F1B5-A116-EC9A-F575DCF3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FF447-9A89-8952-CEB9-535D0492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56874-5B35-AF57-4A88-71A9065E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C3D02-E80F-70CA-779D-56522284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C88C94-758A-5B33-56FE-E4445ED0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706267-4164-A597-8683-3792B121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DD047-F333-2400-AF32-E046D171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7106B-DEE1-0C28-5BA0-5EA5B820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8CFC31-20DA-1BE8-4E6D-CA93C353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3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5FB3D-94B8-43DB-058A-33D5D020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78449F-E850-71B8-3241-185EFE28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8A52CB-2DCA-F2D3-4091-E68863E89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0F6D74-6B65-B064-614B-9F5D04A19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7C7988-7311-A563-3E0D-E550C2181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CB76CB-A962-884B-96D1-F284DE26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E643D5-B0E4-ABD6-5868-D5B5AD1C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60E566-96C0-7587-658A-4C1D87B2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1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CCA39-387F-9D3A-BF1F-6C57EAEE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571580-5D0E-B523-A24F-60FD6B40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4841E4-D1A0-52AB-3573-AE8DBAF7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23BB08-D220-565B-064F-D1369513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70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C1D700-68C0-CCBE-9921-B4D6250F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A200B2-3BC0-784F-5ADB-434B445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830CD8-A4ED-AB94-5D12-F5CAEDCE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9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58DA8-E779-50B2-CE04-774552C8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BE351F-1D2F-2EFD-1292-E1BCEF73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BEE17E-E6F9-B337-4D89-A4EF70AF1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12062-6ADC-BD5F-6443-BC60925C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CAFBA2-F8AF-1D43-FFDF-9060062E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595E4A-0E2A-F605-E966-8809E632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5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DD41F-D024-5F0C-6930-CA21D835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B7DA2-E301-4D5C-C6E9-860FC8643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5ADAC6-EF08-55D4-7EF3-F73206FA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72756-A0EF-8363-95D6-807C69FD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EF3AD0-4CE6-7B37-F333-61F8542F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BA45BA-7971-3BE4-2493-5592553E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9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5A1A26-9826-B785-C863-8322F03F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2F9E2-24E2-BDCA-F234-959261CC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3B9775-AFD7-0289-2346-C90F2DDD2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331F-37EF-42A1-A037-82C070F83C61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64422-C3A3-3B0D-F8D5-6C9EDB498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27BED2-7963-0461-E9B9-F8CB0F4D9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BDD7-EE12-415F-A632-DF2AA2586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27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514370D-AFD3-5572-6BAA-976ED3C8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30" y="425502"/>
            <a:ext cx="2353003" cy="10860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225FBF9-81D0-66EA-11CE-C63E4250CC3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25" y="3224932"/>
            <a:ext cx="2345764" cy="55399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96C0B40-F5D8-FF09-AC6E-97978727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770" y="2897390"/>
            <a:ext cx="2338523" cy="120908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6FAEBB4-0FC3-45F4-A62D-8D9DD7982FAB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264743" y="3195679"/>
            <a:ext cx="2367484" cy="612505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10B1B5B5-86BF-98D9-717D-B2E8BE5D48AE}"/>
              </a:ext>
            </a:extLst>
          </p:cNvPr>
          <p:cNvSpPr/>
          <p:nvPr/>
        </p:nvSpPr>
        <p:spPr>
          <a:xfrm>
            <a:off x="5632913" y="1713861"/>
            <a:ext cx="1098237" cy="52983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E307AD5-AEC4-31DD-3395-5EE68FD364CA}"/>
              </a:ext>
            </a:extLst>
          </p:cNvPr>
          <p:cNvSpPr txBox="1"/>
          <p:nvPr/>
        </p:nvSpPr>
        <p:spPr>
          <a:xfrm>
            <a:off x="6962894" y="18241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フーリエ変換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B2E17CD-70B5-719A-43AF-1ED8471A0A7D}"/>
              </a:ext>
            </a:extLst>
          </p:cNvPr>
          <p:cNvSpPr txBox="1"/>
          <p:nvPr/>
        </p:nvSpPr>
        <p:spPr>
          <a:xfrm>
            <a:off x="1709632" y="2466761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１</a:t>
            </a:r>
            <a:r>
              <a:rPr lang="en-US" altLang="ja-JP" dirty="0"/>
              <a:t>Hz</a:t>
            </a:r>
            <a:r>
              <a:rPr lang="ja-JP" altLang="en-US" dirty="0"/>
              <a:t> の周波数成分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E97C26-BE6A-E002-9D65-71E75253B254}"/>
              </a:ext>
            </a:extLst>
          </p:cNvPr>
          <p:cNvSpPr txBox="1"/>
          <p:nvPr/>
        </p:nvSpPr>
        <p:spPr>
          <a:xfrm>
            <a:off x="5110263" y="2497532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Hz</a:t>
            </a:r>
            <a:r>
              <a:rPr lang="ja-JP" altLang="en-US" dirty="0"/>
              <a:t> の周波数成分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FCF0EB-5975-FB38-12FD-7F7A1E7E04F7}"/>
              </a:ext>
            </a:extLst>
          </p:cNvPr>
          <p:cNvSpPr txBox="1"/>
          <p:nvPr/>
        </p:nvSpPr>
        <p:spPr>
          <a:xfrm>
            <a:off x="8276910" y="240111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５</a:t>
            </a:r>
            <a:r>
              <a:rPr lang="en-US" altLang="ja-JP" dirty="0"/>
              <a:t>Hz</a:t>
            </a:r>
            <a:r>
              <a:rPr lang="ja-JP" altLang="en-US" dirty="0"/>
              <a:t> の周波数成分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E6DCCD-E419-4B2B-99C6-937AE1940C35}"/>
              </a:ext>
            </a:extLst>
          </p:cNvPr>
          <p:cNvSpPr txBox="1"/>
          <p:nvPr/>
        </p:nvSpPr>
        <p:spPr>
          <a:xfrm>
            <a:off x="4145530" y="308643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974626-5166-7041-1308-E459FA3C836C}"/>
              </a:ext>
            </a:extLst>
          </p:cNvPr>
          <p:cNvSpPr txBox="1"/>
          <p:nvPr/>
        </p:nvSpPr>
        <p:spPr>
          <a:xfrm>
            <a:off x="7334250" y="308643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38DA7A-0FC6-3407-9F69-23CD742D6D17}"/>
              </a:ext>
            </a:extLst>
          </p:cNvPr>
          <p:cNvSpPr txBox="1"/>
          <p:nvPr/>
        </p:nvSpPr>
        <p:spPr>
          <a:xfrm>
            <a:off x="7093168" y="44522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周波数毎の振幅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C9053F-E123-2B93-F4AA-84CF882DE873}"/>
              </a:ext>
            </a:extLst>
          </p:cNvPr>
          <p:cNvSpPr txBox="1"/>
          <p:nvPr/>
        </p:nvSpPr>
        <p:spPr>
          <a:xfrm>
            <a:off x="5397201" y="1175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元の信号波形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1A49FFC5-D432-6CF2-933C-64AABDF706A3}"/>
              </a:ext>
            </a:extLst>
          </p:cNvPr>
          <p:cNvSpPr/>
          <p:nvPr/>
        </p:nvSpPr>
        <p:spPr>
          <a:xfrm>
            <a:off x="5632913" y="4313629"/>
            <a:ext cx="1098237" cy="52983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5C3119E-BCD7-ABBB-533C-50B13D2EE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541" y="4931735"/>
            <a:ext cx="3062420" cy="17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4</cp:revision>
  <dcterms:created xsi:type="dcterms:W3CDTF">2023-03-27T18:46:10Z</dcterms:created>
  <dcterms:modified xsi:type="dcterms:W3CDTF">2023-03-27T20:55:30Z</dcterms:modified>
</cp:coreProperties>
</file>