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26E8-1F91-4DB1-8C8E-14F9DADE3D8E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BE7DD-3F1C-4ADC-A592-FB722F8A5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4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BE7DD-3F1C-4ADC-A592-FB722F8A5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15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9B195-2338-2265-C4E5-F6FCF890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C02365-A63E-5945-0852-B209BA12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80B75-32A9-317A-0AD7-5D3C4B8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58419-553C-F87E-87DD-4F6565F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7BF65-A77D-8883-F9AC-D713592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6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14158-B195-D689-078E-ABB5E173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30F794-3795-C95D-0C59-93D6A530A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9E4EA6-0F47-6DC1-1128-160C18A4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25293-CC8C-1BB5-D3BA-AAB22A9A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3A472-E35F-41B9-AA00-AE28F1C7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5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C867D5-E38B-9240-9FA9-414834ADD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1109E-CCB4-D9D9-B5AC-85A1A614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F7205F-E394-960E-4421-AC87982B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B60BE-3C6A-EA4C-3F5E-866BFFAA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ADD92E-2D90-DE4E-E8BF-5F466133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5B87E-AA1D-77F2-95C3-D0F8366E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E29C30-6199-C072-EC13-52C24587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7583E-7AE7-7EB7-5B43-6D3D2D7B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5C8CD-88AE-D1C9-8028-F71BA115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7E3B2-EED0-2EC8-6987-98A6D7B4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D5EA1-4226-8735-6FF8-764E44BA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6F9FF2-F32B-82A6-86CD-97232C9A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4B8DB-B9B1-FB98-EEE6-3909D8C1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CF2B72-9198-F351-B04D-532B0E2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60A69D-F063-6A43-E406-0B50A1E5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32FF1-9CCD-1494-FC6B-5D1A438D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E05133-7E08-3525-1A3A-284529FE3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BEE2A8-5BF4-9AD0-F1A9-91EE7407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925D4F-7D22-FA7C-2D85-FBC4E0D2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015247-17D3-24F6-C2A3-99A206C2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72FE4C-3C29-9E2C-730C-04231CB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7CA8B-DAAC-7444-7113-5BA73EB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D570C3-2599-06FB-13F8-3A471CE1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748CD-21C6-F254-90C3-C9538964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D0C41A-2562-17ED-1795-D8A80075C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F602A4-0885-6D27-7019-6F43E28F2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85713-51E0-1DA0-00CC-C09628FC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D45F9F-3804-35EB-1931-A0F0E8DF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CE774-CF30-6F76-4898-97177781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8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D1D48-694F-79C2-82AF-EF5CE361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59B026-6FB9-488C-BC21-0BE4DD72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B3A79D-4F47-D012-4BFA-926B7340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B355E4-5BBA-28F0-03A9-0287A4F5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8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41AC2E-CB49-1DF9-D70D-CD570D69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DF5241-BC91-52A5-BE9D-2D8A623B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8F3C10-01E1-5EE5-33D9-EF944DB5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3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770E6-14B7-15F4-93A7-05A3735A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FA86F-CA99-DB35-3713-3777320E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804C95-D446-E089-EDAD-E3A63015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368CDF-2E49-14D1-49B1-2A2D5908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DFE2C9-4B76-A61F-85CC-3B8CC4FA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FB48CF-2860-E3A6-B1EC-16D38F16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0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AD757-CAEA-778C-732A-748CECB2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B4DEB5-FD39-F82A-1D5B-79662338B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A0437D-7530-F24E-1100-D4FB22E68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2DBB24-4E60-D735-9A87-0B90873D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857DA-083B-2F5E-F967-3DA76FFF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A44754-28FB-DF1A-C9CD-0F3CA78A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74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2A9FFC-F5F1-C62E-2E67-A143814F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860022-A9C6-F82B-07DC-583A7FE6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AE30FE-88E6-93C9-2F3A-8541C1FD0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F0CD1-4716-41B6-8CAF-88431AF93D60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56576D-BC4B-C24F-CA12-A7D6209EB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14805-4DDE-5CF1-7CD5-09A3CB3D5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5F1AF-3693-476C-AE3D-9C3AC0494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5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CE ⇔ DCE （クロスケーブル）">
            <a:extLst>
              <a:ext uri="{FF2B5EF4-FFF2-40B4-BE49-F238E27FC236}">
                <a16:creationId xmlns:a16="http://schemas.microsoft.com/office/drawing/2014/main" id="{CBB2A8C7-523D-F432-832E-E0B5CCFB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982763"/>
            <a:ext cx="2095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CE ⇔ DTE （ストレートケーブル）">
            <a:extLst>
              <a:ext uri="{FF2B5EF4-FFF2-40B4-BE49-F238E27FC236}">
                <a16:creationId xmlns:a16="http://schemas.microsoft.com/office/drawing/2014/main" id="{15F2081C-CAD3-D207-31FB-813EE5B6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31" y="300667"/>
            <a:ext cx="2095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8C7542-C48A-5E93-246D-945EFAA8EFB5}"/>
              </a:ext>
            </a:extLst>
          </p:cNvPr>
          <p:cNvSpPr txBox="1"/>
          <p:nvPr/>
        </p:nvSpPr>
        <p:spPr>
          <a:xfrm>
            <a:off x="319794" y="218980"/>
            <a:ext cx="4812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TXD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RXD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RTS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CTS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DTR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DSR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SG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DF9779-88A5-EBC7-B650-72429674A5AE}"/>
              </a:ext>
            </a:extLst>
          </p:cNvPr>
          <p:cNvSpPr txBox="1"/>
          <p:nvPr/>
        </p:nvSpPr>
        <p:spPr>
          <a:xfrm>
            <a:off x="1180781" y="218979"/>
            <a:ext cx="4812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TXD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RXD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RTS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CTS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DTR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DSR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SG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FC19634-64E4-DA0D-93BE-39A252E76D5A}"/>
              </a:ext>
            </a:extLst>
          </p:cNvPr>
          <p:cNvSpPr/>
          <p:nvPr/>
        </p:nvSpPr>
        <p:spPr>
          <a:xfrm>
            <a:off x="296642" y="398371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D579D81-F6BC-1502-F993-A79FDC91C710}"/>
              </a:ext>
            </a:extLst>
          </p:cNvPr>
          <p:cNvSpPr/>
          <p:nvPr/>
        </p:nvSpPr>
        <p:spPr>
          <a:xfrm>
            <a:off x="296642" y="563577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4FA31D-3D24-4144-F89C-BD55302CB646}"/>
              </a:ext>
            </a:extLst>
          </p:cNvPr>
          <p:cNvSpPr/>
          <p:nvPr/>
        </p:nvSpPr>
        <p:spPr>
          <a:xfrm>
            <a:off x="296642" y="738104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9A3F2B7-90D7-8233-801B-0270269581F4}"/>
              </a:ext>
            </a:extLst>
          </p:cNvPr>
          <p:cNvSpPr/>
          <p:nvPr/>
        </p:nvSpPr>
        <p:spPr>
          <a:xfrm>
            <a:off x="296642" y="895417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640D476-BDE1-85B0-28E2-3B3AF85A2664}"/>
              </a:ext>
            </a:extLst>
          </p:cNvPr>
          <p:cNvSpPr/>
          <p:nvPr/>
        </p:nvSpPr>
        <p:spPr>
          <a:xfrm>
            <a:off x="296642" y="1064584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CB62944-196A-088A-94EC-EBE3044127B0}"/>
              </a:ext>
            </a:extLst>
          </p:cNvPr>
          <p:cNvSpPr/>
          <p:nvPr/>
        </p:nvSpPr>
        <p:spPr>
          <a:xfrm>
            <a:off x="296642" y="1238840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2DC0895-5522-D5D3-9505-7838AB25C3E2}"/>
              </a:ext>
            </a:extLst>
          </p:cNvPr>
          <p:cNvSpPr/>
          <p:nvPr/>
        </p:nvSpPr>
        <p:spPr>
          <a:xfrm>
            <a:off x="296642" y="1398789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5AB923E-627A-C3B2-E9BE-F826D93F3E4C}"/>
              </a:ext>
            </a:extLst>
          </p:cNvPr>
          <p:cNvSpPr/>
          <p:nvPr/>
        </p:nvSpPr>
        <p:spPr>
          <a:xfrm>
            <a:off x="1598799" y="398371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37E9FEE-6CAA-5847-86C3-907871A4EA60}"/>
              </a:ext>
            </a:extLst>
          </p:cNvPr>
          <p:cNvSpPr/>
          <p:nvPr/>
        </p:nvSpPr>
        <p:spPr>
          <a:xfrm>
            <a:off x="1598799" y="563577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4B1CAF3-8CCF-C95E-BDA9-CD3D2BEEE94B}"/>
              </a:ext>
            </a:extLst>
          </p:cNvPr>
          <p:cNvSpPr/>
          <p:nvPr/>
        </p:nvSpPr>
        <p:spPr>
          <a:xfrm>
            <a:off x="1598799" y="738104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754576F-8DF0-511B-BF9C-467179CF32C8}"/>
              </a:ext>
            </a:extLst>
          </p:cNvPr>
          <p:cNvSpPr/>
          <p:nvPr/>
        </p:nvSpPr>
        <p:spPr>
          <a:xfrm>
            <a:off x="1598799" y="895417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F2F1233-01BB-052B-395C-CE85D4CE03C8}"/>
              </a:ext>
            </a:extLst>
          </p:cNvPr>
          <p:cNvSpPr/>
          <p:nvPr/>
        </p:nvSpPr>
        <p:spPr>
          <a:xfrm>
            <a:off x="1598799" y="1064584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76003BE-BAF8-D14D-C12C-F742CF054542}"/>
              </a:ext>
            </a:extLst>
          </p:cNvPr>
          <p:cNvSpPr/>
          <p:nvPr/>
        </p:nvSpPr>
        <p:spPr>
          <a:xfrm>
            <a:off x="1598799" y="1238840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6DFDFBF-6B9E-2E75-4F68-20E254558DF3}"/>
              </a:ext>
            </a:extLst>
          </p:cNvPr>
          <p:cNvSpPr/>
          <p:nvPr/>
        </p:nvSpPr>
        <p:spPr>
          <a:xfrm>
            <a:off x="1598799" y="1398789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82A09D4-61BC-C823-4461-718FFEFFCEAC}"/>
              </a:ext>
            </a:extLst>
          </p:cNvPr>
          <p:cNvSpPr/>
          <p:nvPr/>
        </p:nvSpPr>
        <p:spPr>
          <a:xfrm>
            <a:off x="1174356" y="416371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0B636AC-83D8-2774-B737-08976C9C72DC}"/>
              </a:ext>
            </a:extLst>
          </p:cNvPr>
          <p:cNvSpPr/>
          <p:nvPr/>
        </p:nvSpPr>
        <p:spPr>
          <a:xfrm>
            <a:off x="1174356" y="581577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E27534A-2D3E-6DB1-9212-121C777C6B36}"/>
              </a:ext>
            </a:extLst>
          </p:cNvPr>
          <p:cNvSpPr/>
          <p:nvPr/>
        </p:nvSpPr>
        <p:spPr>
          <a:xfrm>
            <a:off x="1174356" y="756104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9FBC38C-F89C-66A3-8BF7-D969D7E9D788}"/>
              </a:ext>
            </a:extLst>
          </p:cNvPr>
          <p:cNvSpPr/>
          <p:nvPr/>
        </p:nvSpPr>
        <p:spPr>
          <a:xfrm>
            <a:off x="1174356" y="913417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8E7999D-6C6F-A882-EEBD-A2B96DE43710}"/>
              </a:ext>
            </a:extLst>
          </p:cNvPr>
          <p:cNvSpPr/>
          <p:nvPr/>
        </p:nvSpPr>
        <p:spPr>
          <a:xfrm>
            <a:off x="1174356" y="1082584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5ECF2E9-2428-8A7D-D3F2-C3BDBEE21E91}"/>
              </a:ext>
            </a:extLst>
          </p:cNvPr>
          <p:cNvSpPr/>
          <p:nvPr/>
        </p:nvSpPr>
        <p:spPr>
          <a:xfrm>
            <a:off x="1174356" y="1256840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3B6DEE9-22B6-6261-D0E5-37F605D0FE41}"/>
              </a:ext>
            </a:extLst>
          </p:cNvPr>
          <p:cNvSpPr/>
          <p:nvPr/>
        </p:nvSpPr>
        <p:spPr>
          <a:xfrm>
            <a:off x="1174356" y="1416789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57473B-59B5-DD7A-4259-0B646B6327B3}"/>
              </a:ext>
            </a:extLst>
          </p:cNvPr>
          <p:cNvSpPr/>
          <p:nvPr/>
        </p:nvSpPr>
        <p:spPr>
          <a:xfrm>
            <a:off x="750351" y="416371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34E8EE2-362C-D862-70AD-843BFB5FED25}"/>
              </a:ext>
            </a:extLst>
          </p:cNvPr>
          <p:cNvSpPr/>
          <p:nvPr/>
        </p:nvSpPr>
        <p:spPr>
          <a:xfrm>
            <a:off x="750351" y="581577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C6192D1-26A8-D522-7830-0F87F580FC08}"/>
              </a:ext>
            </a:extLst>
          </p:cNvPr>
          <p:cNvSpPr/>
          <p:nvPr/>
        </p:nvSpPr>
        <p:spPr>
          <a:xfrm>
            <a:off x="750351" y="756104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967904B-A1EC-6F29-6AA0-A09DF7FB29BA}"/>
              </a:ext>
            </a:extLst>
          </p:cNvPr>
          <p:cNvSpPr/>
          <p:nvPr/>
        </p:nvSpPr>
        <p:spPr>
          <a:xfrm>
            <a:off x="750351" y="913417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9D786C7-4C2E-21AF-20BF-CC39AC12322A}"/>
              </a:ext>
            </a:extLst>
          </p:cNvPr>
          <p:cNvSpPr/>
          <p:nvPr/>
        </p:nvSpPr>
        <p:spPr>
          <a:xfrm>
            <a:off x="750351" y="1082584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E7C824D0-341C-6C74-27F8-74BB5421317F}"/>
              </a:ext>
            </a:extLst>
          </p:cNvPr>
          <p:cNvSpPr/>
          <p:nvPr/>
        </p:nvSpPr>
        <p:spPr>
          <a:xfrm>
            <a:off x="750351" y="1256840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629081E-BB0C-7D0A-99FB-EEC2B81C15BB}"/>
              </a:ext>
            </a:extLst>
          </p:cNvPr>
          <p:cNvSpPr/>
          <p:nvPr/>
        </p:nvSpPr>
        <p:spPr>
          <a:xfrm>
            <a:off x="750351" y="1416789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C5B457E-E994-450D-6EB0-A3B8BE1F6968}"/>
              </a:ext>
            </a:extLst>
          </p:cNvPr>
          <p:cNvCxnSpPr>
            <a:cxnSpLocks/>
            <a:stCxn id="5" idx="6"/>
            <a:endCxn id="29" idx="6"/>
          </p:cNvCxnSpPr>
          <p:nvPr/>
        </p:nvCxnSpPr>
        <p:spPr>
          <a:xfrm>
            <a:off x="368642" y="434371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B315D72-C5CC-4796-B885-54A8B8856007}"/>
              </a:ext>
            </a:extLst>
          </p:cNvPr>
          <p:cNvCxnSpPr>
            <a:cxnSpLocks/>
            <a:stCxn id="6" idx="6"/>
            <a:endCxn id="30" idx="6"/>
          </p:cNvCxnSpPr>
          <p:nvPr/>
        </p:nvCxnSpPr>
        <p:spPr>
          <a:xfrm>
            <a:off x="368642" y="599577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AFF65A0-F408-D5CB-4AB1-6B223792AB58}"/>
              </a:ext>
            </a:extLst>
          </p:cNvPr>
          <p:cNvCxnSpPr>
            <a:cxnSpLocks/>
            <a:stCxn id="7" idx="6"/>
            <a:endCxn id="31" idx="6"/>
          </p:cNvCxnSpPr>
          <p:nvPr/>
        </p:nvCxnSpPr>
        <p:spPr>
          <a:xfrm>
            <a:off x="368642" y="774104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AD8F6E9-BBAC-5CF8-E01F-9E18168FAE95}"/>
              </a:ext>
            </a:extLst>
          </p:cNvPr>
          <p:cNvCxnSpPr>
            <a:cxnSpLocks/>
            <a:stCxn id="8" idx="6"/>
            <a:endCxn id="32" idx="6"/>
          </p:cNvCxnSpPr>
          <p:nvPr/>
        </p:nvCxnSpPr>
        <p:spPr>
          <a:xfrm>
            <a:off x="368642" y="931417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055E2D8-AEFC-D122-CF8A-830FEB36404D}"/>
              </a:ext>
            </a:extLst>
          </p:cNvPr>
          <p:cNvCxnSpPr>
            <a:cxnSpLocks/>
            <a:stCxn id="9" idx="6"/>
            <a:endCxn id="33" idx="6"/>
          </p:cNvCxnSpPr>
          <p:nvPr/>
        </p:nvCxnSpPr>
        <p:spPr>
          <a:xfrm>
            <a:off x="368642" y="1100584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8B269F4-B417-7665-1AC1-480A46813A5A}"/>
              </a:ext>
            </a:extLst>
          </p:cNvPr>
          <p:cNvCxnSpPr>
            <a:cxnSpLocks/>
            <a:stCxn id="10" idx="6"/>
            <a:endCxn id="34" idx="6"/>
          </p:cNvCxnSpPr>
          <p:nvPr/>
        </p:nvCxnSpPr>
        <p:spPr>
          <a:xfrm>
            <a:off x="368642" y="1274840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AF30ED2-22F1-E47D-9B4E-C5B947F26F28}"/>
              </a:ext>
            </a:extLst>
          </p:cNvPr>
          <p:cNvCxnSpPr>
            <a:cxnSpLocks/>
            <a:stCxn id="11" idx="6"/>
            <a:endCxn id="35" idx="6"/>
          </p:cNvCxnSpPr>
          <p:nvPr/>
        </p:nvCxnSpPr>
        <p:spPr>
          <a:xfrm>
            <a:off x="368642" y="1434789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1559D93-080F-EE1F-85B9-35458964D969}"/>
              </a:ext>
            </a:extLst>
          </p:cNvPr>
          <p:cNvCxnSpPr>
            <a:cxnSpLocks/>
            <a:stCxn id="29" idx="6"/>
            <a:endCxn id="21" idx="2"/>
          </p:cNvCxnSpPr>
          <p:nvPr/>
        </p:nvCxnSpPr>
        <p:spPr>
          <a:xfrm>
            <a:off x="786351" y="434371"/>
            <a:ext cx="388005" cy="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0831255-10D2-0E53-F583-DAA61ADC5D70}"/>
              </a:ext>
            </a:extLst>
          </p:cNvPr>
          <p:cNvCxnSpPr>
            <a:cxnSpLocks/>
            <a:stCxn id="30" idx="6"/>
            <a:endCxn id="22" idx="2"/>
          </p:cNvCxnSpPr>
          <p:nvPr/>
        </p:nvCxnSpPr>
        <p:spPr>
          <a:xfrm>
            <a:off x="786351" y="599577"/>
            <a:ext cx="388005" cy="0"/>
          </a:xfrm>
          <a:prstGeom prst="line">
            <a:avLst/>
          </a:prstGeom>
          <a:ln w="127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B47682E-EA08-5864-A69A-4A92DCC90F31}"/>
              </a:ext>
            </a:extLst>
          </p:cNvPr>
          <p:cNvCxnSpPr>
            <a:cxnSpLocks/>
            <a:stCxn id="31" idx="6"/>
            <a:endCxn id="23" idx="2"/>
          </p:cNvCxnSpPr>
          <p:nvPr/>
        </p:nvCxnSpPr>
        <p:spPr>
          <a:xfrm>
            <a:off x="786351" y="774104"/>
            <a:ext cx="388005" cy="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B50E59E-B863-2DA4-C006-4A9AA400EA02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786351" y="931417"/>
            <a:ext cx="388005" cy="0"/>
          </a:xfrm>
          <a:prstGeom prst="line">
            <a:avLst/>
          </a:prstGeom>
          <a:ln w="127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AC6066-601A-2926-25A8-F7294F3304F9}"/>
              </a:ext>
            </a:extLst>
          </p:cNvPr>
          <p:cNvCxnSpPr>
            <a:cxnSpLocks/>
            <a:stCxn id="33" idx="6"/>
            <a:endCxn id="26" idx="2"/>
          </p:cNvCxnSpPr>
          <p:nvPr/>
        </p:nvCxnSpPr>
        <p:spPr>
          <a:xfrm>
            <a:off x="786351" y="1100584"/>
            <a:ext cx="388005" cy="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直線コネクタ 1023">
            <a:extLst>
              <a:ext uri="{FF2B5EF4-FFF2-40B4-BE49-F238E27FC236}">
                <a16:creationId xmlns:a16="http://schemas.microsoft.com/office/drawing/2014/main" id="{B4B00858-EF79-39DE-8E59-B1A72C304D03}"/>
              </a:ext>
            </a:extLst>
          </p:cNvPr>
          <p:cNvCxnSpPr>
            <a:cxnSpLocks/>
            <a:stCxn id="34" idx="6"/>
            <a:endCxn id="27" idx="2"/>
          </p:cNvCxnSpPr>
          <p:nvPr/>
        </p:nvCxnSpPr>
        <p:spPr>
          <a:xfrm>
            <a:off x="786351" y="1274840"/>
            <a:ext cx="388005" cy="0"/>
          </a:xfrm>
          <a:prstGeom prst="line">
            <a:avLst/>
          </a:prstGeom>
          <a:ln w="127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C2E1AED4-0A38-05F3-D6F6-FB49F01C3DC8}"/>
              </a:ext>
            </a:extLst>
          </p:cNvPr>
          <p:cNvCxnSpPr>
            <a:cxnSpLocks/>
            <a:stCxn id="35" idx="6"/>
            <a:endCxn id="28" idx="2"/>
          </p:cNvCxnSpPr>
          <p:nvPr/>
        </p:nvCxnSpPr>
        <p:spPr>
          <a:xfrm>
            <a:off x="786351" y="1434789"/>
            <a:ext cx="38800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直線コネクタ 1059">
            <a:extLst>
              <a:ext uri="{FF2B5EF4-FFF2-40B4-BE49-F238E27FC236}">
                <a16:creationId xmlns:a16="http://schemas.microsoft.com/office/drawing/2014/main" id="{A14DC66B-C655-D68C-E533-8DCFF66C8352}"/>
              </a:ext>
            </a:extLst>
          </p:cNvPr>
          <p:cNvCxnSpPr>
            <a:cxnSpLocks/>
            <a:stCxn id="22" idx="2"/>
            <a:endCxn id="14" idx="2"/>
          </p:cNvCxnSpPr>
          <p:nvPr/>
        </p:nvCxnSpPr>
        <p:spPr>
          <a:xfrm>
            <a:off x="1174356" y="599577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直線コネクタ 1060">
            <a:extLst>
              <a:ext uri="{FF2B5EF4-FFF2-40B4-BE49-F238E27FC236}">
                <a16:creationId xmlns:a16="http://schemas.microsoft.com/office/drawing/2014/main" id="{2AA36AAA-48E7-0D17-C288-AB487429E1F9}"/>
              </a:ext>
            </a:extLst>
          </p:cNvPr>
          <p:cNvCxnSpPr>
            <a:cxnSpLocks/>
            <a:stCxn id="23" idx="2"/>
            <a:endCxn id="15" idx="2"/>
          </p:cNvCxnSpPr>
          <p:nvPr/>
        </p:nvCxnSpPr>
        <p:spPr>
          <a:xfrm>
            <a:off x="1174356" y="774104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直線コネクタ 1061">
            <a:extLst>
              <a:ext uri="{FF2B5EF4-FFF2-40B4-BE49-F238E27FC236}">
                <a16:creationId xmlns:a16="http://schemas.microsoft.com/office/drawing/2014/main" id="{05166A71-F621-D5C2-A945-1B8BC024C33F}"/>
              </a:ext>
            </a:extLst>
          </p:cNvPr>
          <p:cNvCxnSpPr>
            <a:cxnSpLocks/>
            <a:stCxn id="24" idx="2"/>
            <a:endCxn id="16" idx="2"/>
          </p:cNvCxnSpPr>
          <p:nvPr/>
        </p:nvCxnSpPr>
        <p:spPr>
          <a:xfrm>
            <a:off x="1174356" y="931417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直線コネクタ 1062">
            <a:extLst>
              <a:ext uri="{FF2B5EF4-FFF2-40B4-BE49-F238E27FC236}">
                <a16:creationId xmlns:a16="http://schemas.microsoft.com/office/drawing/2014/main" id="{85C44664-6C87-F3BF-1570-7CDC050260BA}"/>
              </a:ext>
            </a:extLst>
          </p:cNvPr>
          <p:cNvCxnSpPr>
            <a:cxnSpLocks/>
            <a:stCxn id="26" idx="2"/>
            <a:endCxn id="17" idx="2"/>
          </p:cNvCxnSpPr>
          <p:nvPr/>
        </p:nvCxnSpPr>
        <p:spPr>
          <a:xfrm>
            <a:off x="1174356" y="1100584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直線コネクタ 1063">
            <a:extLst>
              <a:ext uri="{FF2B5EF4-FFF2-40B4-BE49-F238E27FC236}">
                <a16:creationId xmlns:a16="http://schemas.microsoft.com/office/drawing/2014/main" id="{5B699007-70A3-D0C6-2F4F-0C599712EE84}"/>
              </a:ext>
            </a:extLst>
          </p:cNvPr>
          <p:cNvCxnSpPr>
            <a:cxnSpLocks/>
            <a:stCxn id="27" idx="2"/>
            <a:endCxn id="18" idx="2"/>
          </p:cNvCxnSpPr>
          <p:nvPr/>
        </p:nvCxnSpPr>
        <p:spPr>
          <a:xfrm>
            <a:off x="1174356" y="1274840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直線コネクタ 1064">
            <a:extLst>
              <a:ext uri="{FF2B5EF4-FFF2-40B4-BE49-F238E27FC236}">
                <a16:creationId xmlns:a16="http://schemas.microsoft.com/office/drawing/2014/main" id="{060BC8C3-2B1A-3406-0551-BD1DC1A8523C}"/>
              </a:ext>
            </a:extLst>
          </p:cNvPr>
          <p:cNvCxnSpPr>
            <a:cxnSpLocks/>
            <a:stCxn id="28" idx="2"/>
            <a:endCxn id="19" idx="2"/>
          </p:cNvCxnSpPr>
          <p:nvPr/>
        </p:nvCxnSpPr>
        <p:spPr>
          <a:xfrm>
            <a:off x="1174356" y="1434789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直線コネクタ 1065">
            <a:extLst>
              <a:ext uri="{FF2B5EF4-FFF2-40B4-BE49-F238E27FC236}">
                <a16:creationId xmlns:a16="http://schemas.microsoft.com/office/drawing/2014/main" id="{571B36AF-4FF9-BB2D-B53C-DD53A025ACBE}"/>
              </a:ext>
            </a:extLst>
          </p:cNvPr>
          <p:cNvCxnSpPr>
            <a:cxnSpLocks/>
            <a:stCxn id="21" idx="2"/>
            <a:endCxn id="13" idx="2"/>
          </p:cNvCxnSpPr>
          <p:nvPr/>
        </p:nvCxnSpPr>
        <p:spPr>
          <a:xfrm>
            <a:off x="1174356" y="434371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4" name="テキスト ボックス 1133">
            <a:extLst>
              <a:ext uri="{FF2B5EF4-FFF2-40B4-BE49-F238E27FC236}">
                <a16:creationId xmlns:a16="http://schemas.microsoft.com/office/drawing/2014/main" id="{F6559743-247C-4AD8-EBE4-03E965DEC107}"/>
              </a:ext>
            </a:extLst>
          </p:cNvPr>
          <p:cNvSpPr txBox="1"/>
          <p:nvPr/>
        </p:nvSpPr>
        <p:spPr>
          <a:xfrm>
            <a:off x="322784" y="1973076"/>
            <a:ext cx="4812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TXD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RXD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RTS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CTS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DTR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DSR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SG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5" name="テキスト ボックス 1134">
            <a:extLst>
              <a:ext uri="{FF2B5EF4-FFF2-40B4-BE49-F238E27FC236}">
                <a16:creationId xmlns:a16="http://schemas.microsoft.com/office/drawing/2014/main" id="{17E58CBB-0F00-8EA3-4C80-8C213833C68B}"/>
              </a:ext>
            </a:extLst>
          </p:cNvPr>
          <p:cNvSpPr txBox="1"/>
          <p:nvPr/>
        </p:nvSpPr>
        <p:spPr>
          <a:xfrm>
            <a:off x="1183771" y="1973075"/>
            <a:ext cx="4812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TXD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RXD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RTS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CTS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DTR</a:t>
            </a:r>
          </a:p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DSR</a:t>
            </a:r>
          </a:p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SG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6" name="楕円 1135">
            <a:extLst>
              <a:ext uri="{FF2B5EF4-FFF2-40B4-BE49-F238E27FC236}">
                <a16:creationId xmlns:a16="http://schemas.microsoft.com/office/drawing/2014/main" id="{90F16AE2-FCDF-6E36-0CAD-FD822C01CC62}"/>
              </a:ext>
            </a:extLst>
          </p:cNvPr>
          <p:cNvSpPr/>
          <p:nvPr/>
        </p:nvSpPr>
        <p:spPr>
          <a:xfrm>
            <a:off x="299632" y="2152467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7" name="楕円 1136">
            <a:extLst>
              <a:ext uri="{FF2B5EF4-FFF2-40B4-BE49-F238E27FC236}">
                <a16:creationId xmlns:a16="http://schemas.microsoft.com/office/drawing/2014/main" id="{85B306BD-C972-2236-743E-17C74F524497}"/>
              </a:ext>
            </a:extLst>
          </p:cNvPr>
          <p:cNvSpPr/>
          <p:nvPr/>
        </p:nvSpPr>
        <p:spPr>
          <a:xfrm>
            <a:off x="299632" y="2317673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8" name="楕円 1137">
            <a:extLst>
              <a:ext uri="{FF2B5EF4-FFF2-40B4-BE49-F238E27FC236}">
                <a16:creationId xmlns:a16="http://schemas.microsoft.com/office/drawing/2014/main" id="{560A12F1-17A1-1957-5ABC-E4281AD46F33}"/>
              </a:ext>
            </a:extLst>
          </p:cNvPr>
          <p:cNvSpPr/>
          <p:nvPr/>
        </p:nvSpPr>
        <p:spPr>
          <a:xfrm>
            <a:off x="299632" y="2492200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9" name="楕円 1138">
            <a:extLst>
              <a:ext uri="{FF2B5EF4-FFF2-40B4-BE49-F238E27FC236}">
                <a16:creationId xmlns:a16="http://schemas.microsoft.com/office/drawing/2014/main" id="{A30E7977-2F2E-4FE6-2144-5D474EAA0E08}"/>
              </a:ext>
            </a:extLst>
          </p:cNvPr>
          <p:cNvSpPr/>
          <p:nvPr/>
        </p:nvSpPr>
        <p:spPr>
          <a:xfrm>
            <a:off x="299632" y="2649513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0" name="楕円 1139">
            <a:extLst>
              <a:ext uri="{FF2B5EF4-FFF2-40B4-BE49-F238E27FC236}">
                <a16:creationId xmlns:a16="http://schemas.microsoft.com/office/drawing/2014/main" id="{6BFD19A1-F35D-3B09-AE6C-F6532851C8C4}"/>
              </a:ext>
            </a:extLst>
          </p:cNvPr>
          <p:cNvSpPr/>
          <p:nvPr/>
        </p:nvSpPr>
        <p:spPr>
          <a:xfrm>
            <a:off x="299632" y="2818680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1" name="楕円 1140">
            <a:extLst>
              <a:ext uri="{FF2B5EF4-FFF2-40B4-BE49-F238E27FC236}">
                <a16:creationId xmlns:a16="http://schemas.microsoft.com/office/drawing/2014/main" id="{3BEFB318-C4C8-3E33-A207-3E633356105A}"/>
              </a:ext>
            </a:extLst>
          </p:cNvPr>
          <p:cNvSpPr/>
          <p:nvPr/>
        </p:nvSpPr>
        <p:spPr>
          <a:xfrm>
            <a:off x="299632" y="2992936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2" name="楕円 1141">
            <a:extLst>
              <a:ext uri="{FF2B5EF4-FFF2-40B4-BE49-F238E27FC236}">
                <a16:creationId xmlns:a16="http://schemas.microsoft.com/office/drawing/2014/main" id="{6642244F-E20D-83F6-ADAE-EFA5F56E2D54}"/>
              </a:ext>
            </a:extLst>
          </p:cNvPr>
          <p:cNvSpPr/>
          <p:nvPr/>
        </p:nvSpPr>
        <p:spPr>
          <a:xfrm>
            <a:off x="299632" y="3152885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3" name="楕円 1142">
            <a:extLst>
              <a:ext uri="{FF2B5EF4-FFF2-40B4-BE49-F238E27FC236}">
                <a16:creationId xmlns:a16="http://schemas.microsoft.com/office/drawing/2014/main" id="{D72776D7-3C39-C71B-CC85-BBAE97AD0A7A}"/>
              </a:ext>
            </a:extLst>
          </p:cNvPr>
          <p:cNvSpPr/>
          <p:nvPr/>
        </p:nvSpPr>
        <p:spPr>
          <a:xfrm>
            <a:off x="1601789" y="2152467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4" name="楕円 1143">
            <a:extLst>
              <a:ext uri="{FF2B5EF4-FFF2-40B4-BE49-F238E27FC236}">
                <a16:creationId xmlns:a16="http://schemas.microsoft.com/office/drawing/2014/main" id="{735F03C0-6C4D-2931-5FC4-8BA6730740C1}"/>
              </a:ext>
            </a:extLst>
          </p:cNvPr>
          <p:cNvSpPr/>
          <p:nvPr/>
        </p:nvSpPr>
        <p:spPr>
          <a:xfrm>
            <a:off x="1601789" y="2317673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5" name="楕円 1144">
            <a:extLst>
              <a:ext uri="{FF2B5EF4-FFF2-40B4-BE49-F238E27FC236}">
                <a16:creationId xmlns:a16="http://schemas.microsoft.com/office/drawing/2014/main" id="{D0E1F18D-EACE-3323-8CC5-B322EAAB6196}"/>
              </a:ext>
            </a:extLst>
          </p:cNvPr>
          <p:cNvSpPr/>
          <p:nvPr/>
        </p:nvSpPr>
        <p:spPr>
          <a:xfrm>
            <a:off x="1601789" y="2492200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6" name="楕円 1145">
            <a:extLst>
              <a:ext uri="{FF2B5EF4-FFF2-40B4-BE49-F238E27FC236}">
                <a16:creationId xmlns:a16="http://schemas.microsoft.com/office/drawing/2014/main" id="{F6257690-0D1F-BCC7-43EB-CFD40F925AE2}"/>
              </a:ext>
            </a:extLst>
          </p:cNvPr>
          <p:cNvSpPr/>
          <p:nvPr/>
        </p:nvSpPr>
        <p:spPr>
          <a:xfrm>
            <a:off x="1601789" y="2649513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7" name="楕円 1146">
            <a:extLst>
              <a:ext uri="{FF2B5EF4-FFF2-40B4-BE49-F238E27FC236}">
                <a16:creationId xmlns:a16="http://schemas.microsoft.com/office/drawing/2014/main" id="{D6584F02-BF27-4AF0-77D8-53F6F04E5EC8}"/>
              </a:ext>
            </a:extLst>
          </p:cNvPr>
          <p:cNvSpPr/>
          <p:nvPr/>
        </p:nvSpPr>
        <p:spPr>
          <a:xfrm>
            <a:off x="1601789" y="2818680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8" name="楕円 1147">
            <a:extLst>
              <a:ext uri="{FF2B5EF4-FFF2-40B4-BE49-F238E27FC236}">
                <a16:creationId xmlns:a16="http://schemas.microsoft.com/office/drawing/2014/main" id="{DD9BD573-96A7-074F-7D71-868F00E05CFC}"/>
              </a:ext>
            </a:extLst>
          </p:cNvPr>
          <p:cNvSpPr/>
          <p:nvPr/>
        </p:nvSpPr>
        <p:spPr>
          <a:xfrm>
            <a:off x="1601789" y="2992936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9" name="楕円 1148">
            <a:extLst>
              <a:ext uri="{FF2B5EF4-FFF2-40B4-BE49-F238E27FC236}">
                <a16:creationId xmlns:a16="http://schemas.microsoft.com/office/drawing/2014/main" id="{74C1762B-46DD-05D2-B0C2-3958A023F352}"/>
              </a:ext>
            </a:extLst>
          </p:cNvPr>
          <p:cNvSpPr/>
          <p:nvPr/>
        </p:nvSpPr>
        <p:spPr>
          <a:xfrm>
            <a:off x="1601789" y="3152885"/>
            <a:ext cx="72000" cy="72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0" name="楕円 1149">
            <a:extLst>
              <a:ext uri="{FF2B5EF4-FFF2-40B4-BE49-F238E27FC236}">
                <a16:creationId xmlns:a16="http://schemas.microsoft.com/office/drawing/2014/main" id="{10BEF52A-95CD-C7A3-C15E-E47A708523D3}"/>
              </a:ext>
            </a:extLst>
          </p:cNvPr>
          <p:cNvSpPr/>
          <p:nvPr/>
        </p:nvSpPr>
        <p:spPr>
          <a:xfrm>
            <a:off x="1177346" y="2170467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1" name="楕円 1150">
            <a:extLst>
              <a:ext uri="{FF2B5EF4-FFF2-40B4-BE49-F238E27FC236}">
                <a16:creationId xmlns:a16="http://schemas.microsoft.com/office/drawing/2014/main" id="{B04B0D96-817D-E3CB-4EE3-3E46FE3EC8DF}"/>
              </a:ext>
            </a:extLst>
          </p:cNvPr>
          <p:cNvSpPr/>
          <p:nvPr/>
        </p:nvSpPr>
        <p:spPr>
          <a:xfrm>
            <a:off x="1177346" y="2335673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2" name="楕円 1151">
            <a:extLst>
              <a:ext uri="{FF2B5EF4-FFF2-40B4-BE49-F238E27FC236}">
                <a16:creationId xmlns:a16="http://schemas.microsoft.com/office/drawing/2014/main" id="{0C4C1841-5B3D-940B-1D0E-45206FD840AC}"/>
              </a:ext>
            </a:extLst>
          </p:cNvPr>
          <p:cNvSpPr/>
          <p:nvPr/>
        </p:nvSpPr>
        <p:spPr>
          <a:xfrm>
            <a:off x="1177346" y="2510200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3" name="楕円 1152">
            <a:extLst>
              <a:ext uri="{FF2B5EF4-FFF2-40B4-BE49-F238E27FC236}">
                <a16:creationId xmlns:a16="http://schemas.microsoft.com/office/drawing/2014/main" id="{E195205F-17BA-B38B-CFA0-E9300CD3CE91}"/>
              </a:ext>
            </a:extLst>
          </p:cNvPr>
          <p:cNvSpPr/>
          <p:nvPr/>
        </p:nvSpPr>
        <p:spPr>
          <a:xfrm>
            <a:off x="1177346" y="2667513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4" name="楕円 1153">
            <a:extLst>
              <a:ext uri="{FF2B5EF4-FFF2-40B4-BE49-F238E27FC236}">
                <a16:creationId xmlns:a16="http://schemas.microsoft.com/office/drawing/2014/main" id="{62E6A4E2-3B39-FE2E-D1E0-DC9D18213F16}"/>
              </a:ext>
            </a:extLst>
          </p:cNvPr>
          <p:cNvSpPr/>
          <p:nvPr/>
        </p:nvSpPr>
        <p:spPr>
          <a:xfrm>
            <a:off x="1177346" y="2836680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5" name="楕円 1154">
            <a:extLst>
              <a:ext uri="{FF2B5EF4-FFF2-40B4-BE49-F238E27FC236}">
                <a16:creationId xmlns:a16="http://schemas.microsoft.com/office/drawing/2014/main" id="{25F402E3-DC0F-9A5F-01C6-EB85E5F38C5D}"/>
              </a:ext>
            </a:extLst>
          </p:cNvPr>
          <p:cNvSpPr/>
          <p:nvPr/>
        </p:nvSpPr>
        <p:spPr>
          <a:xfrm>
            <a:off x="1177346" y="3010936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6" name="楕円 1155">
            <a:extLst>
              <a:ext uri="{FF2B5EF4-FFF2-40B4-BE49-F238E27FC236}">
                <a16:creationId xmlns:a16="http://schemas.microsoft.com/office/drawing/2014/main" id="{86D47F0B-D21E-1F01-9D81-1B61980FCD7D}"/>
              </a:ext>
            </a:extLst>
          </p:cNvPr>
          <p:cNvSpPr/>
          <p:nvPr/>
        </p:nvSpPr>
        <p:spPr>
          <a:xfrm>
            <a:off x="1177346" y="3170885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7" name="楕円 1156">
            <a:extLst>
              <a:ext uri="{FF2B5EF4-FFF2-40B4-BE49-F238E27FC236}">
                <a16:creationId xmlns:a16="http://schemas.microsoft.com/office/drawing/2014/main" id="{EF2F4D50-4978-4526-C806-21F02CDCE8AF}"/>
              </a:ext>
            </a:extLst>
          </p:cNvPr>
          <p:cNvSpPr/>
          <p:nvPr/>
        </p:nvSpPr>
        <p:spPr>
          <a:xfrm>
            <a:off x="753341" y="2170467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8" name="楕円 1157">
            <a:extLst>
              <a:ext uri="{FF2B5EF4-FFF2-40B4-BE49-F238E27FC236}">
                <a16:creationId xmlns:a16="http://schemas.microsoft.com/office/drawing/2014/main" id="{7AD87BF8-59D7-B983-E1D5-568497DA41D7}"/>
              </a:ext>
            </a:extLst>
          </p:cNvPr>
          <p:cNvSpPr/>
          <p:nvPr/>
        </p:nvSpPr>
        <p:spPr>
          <a:xfrm>
            <a:off x="753341" y="2335673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9" name="楕円 1158">
            <a:extLst>
              <a:ext uri="{FF2B5EF4-FFF2-40B4-BE49-F238E27FC236}">
                <a16:creationId xmlns:a16="http://schemas.microsoft.com/office/drawing/2014/main" id="{ADD8B950-C7A1-825E-48A6-A6A7D210847E}"/>
              </a:ext>
            </a:extLst>
          </p:cNvPr>
          <p:cNvSpPr/>
          <p:nvPr/>
        </p:nvSpPr>
        <p:spPr>
          <a:xfrm>
            <a:off x="753341" y="2510200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0" name="楕円 1159">
            <a:extLst>
              <a:ext uri="{FF2B5EF4-FFF2-40B4-BE49-F238E27FC236}">
                <a16:creationId xmlns:a16="http://schemas.microsoft.com/office/drawing/2014/main" id="{A91E6234-CE6A-4D58-FE70-C2DC70F13795}"/>
              </a:ext>
            </a:extLst>
          </p:cNvPr>
          <p:cNvSpPr/>
          <p:nvPr/>
        </p:nvSpPr>
        <p:spPr>
          <a:xfrm>
            <a:off x="753341" y="2667513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1" name="楕円 1160">
            <a:extLst>
              <a:ext uri="{FF2B5EF4-FFF2-40B4-BE49-F238E27FC236}">
                <a16:creationId xmlns:a16="http://schemas.microsoft.com/office/drawing/2014/main" id="{81CAFD27-017C-BF19-6388-02F06E38CC8C}"/>
              </a:ext>
            </a:extLst>
          </p:cNvPr>
          <p:cNvSpPr/>
          <p:nvPr/>
        </p:nvSpPr>
        <p:spPr>
          <a:xfrm>
            <a:off x="753341" y="2836680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2" name="楕円 1161">
            <a:extLst>
              <a:ext uri="{FF2B5EF4-FFF2-40B4-BE49-F238E27FC236}">
                <a16:creationId xmlns:a16="http://schemas.microsoft.com/office/drawing/2014/main" id="{1885C942-6672-8307-2380-7AA3B7ACE103}"/>
              </a:ext>
            </a:extLst>
          </p:cNvPr>
          <p:cNvSpPr/>
          <p:nvPr/>
        </p:nvSpPr>
        <p:spPr>
          <a:xfrm>
            <a:off x="753341" y="3010936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3" name="楕円 1162">
            <a:extLst>
              <a:ext uri="{FF2B5EF4-FFF2-40B4-BE49-F238E27FC236}">
                <a16:creationId xmlns:a16="http://schemas.microsoft.com/office/drawing/2014/main" id="{A163DFC6-DBCF-C605-6D4A-5E30CFA13EA7}"/>
              </a:ext>
            </a:extLst>
          </p:cNvPr>
          <p:cNvSpPr/>
          <p:nvPr/>
        </p:nvSpPr>
        <p:spPr>
          <a:xfrm>
            <a:off x="753341" y="3170885"/>
            <a:ext cx="36000" cy="3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4" name="直線コネクタ 1163">
            <a:extLst>
              <a:ext uri="{FF2B5EF4-FFF2-40B4-BE49-F238E27FC236}">
                <a16:creationId xmlns:a16="http://schemas.microsoft.com/office/drawing/2014/main" id="{92DC3600-125E-A6F6-0D5D-ED30886A2825}"/>
              </a:ext>
            </a:extLst>
          </p:cNvPr>
          <p:cNvCxnSpPr>
            <a:cxnSpLocks/>
            <a:stCxn id="1136" idx="6"/>
            <a:endCxn id="1157" idx="6"/>
          </p:cNvCxnSpPr>
          <p:nvPr/>
        </p:nvCxnSpPr>
        <p:spPr>
          <a:xfrm>
            <a:off x="371632" y="2188467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5" name="直線コネクタ 1164">
            <a:extLst>
              <a:ext uri="{FF2B5EF4-FFF2-40B4-BE49-F238E27FC236}">
                <a16:creationId xmlns:a16="http://schemas.microsoft.com/office/drawing/2014/main" id="{3F34FD64-FC34-C5EA-3F05-BF7408CC0F5C}"/>
              </a:ext>
            </a:extLst>
          </p:cNvPr>
          <p:cNvCxnSpPr>
            <a:cxnSpLocks/>
            <a:stCxn id="1137" idx="6"/>
            <a:endCxn id="1158" idx="6"/>
          </p:cNvCxnSpPr>
          <p:nvPr/>
        </p:nvCxnSpPr>
        <p:spPr>
          <a:xfrm>
            <a:off x="371632" y="2353673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直線コネクタ 1165">
            <a:extLst>
              <a:ext uri="{FF2B5EF4-FFF2-40B4-BE49-F238E27FC236}">
                <a16:creationId xmlns:a16="http://schemas.microsoft.com/office/drawing/2014/main" id="{76B38FCB-CC21-B4A3-48A5-24D54C2AC073}"/>
              </a:ext>
            </a:extLst>
          </p:cNvPr>
          <p:cNvCxnSpPr>
            <a:cxnSpLocks/>
            <a:stCxn id="1138" idx="6"/>
            <a:endCxn id="1159" idx="6"/>
          </p:cNvCxnSpPr>
          <p:nvPr/>
        </p:nvCxnSpPr>
        <p:spPr>
          <a:xfrm>
            <a:off x="371632" y="2528200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7" name="直線コネクタ 1166">
            <a:extLst>
              <a:ext uri="{FF2B5EF4-FFF2-40B4-BE49-F238E27FC236}">
                <a16:creationId xmlns:a16="http://schemas.microsoft.com/office/drawing/2014/main" id="{B2747CAF-7F71-526D-60D8-9D233C785238}"/>
              </a:ext>
            </a:extLst>
          </p:cNvPr>
          <p:cNvCxnSpPr>
            <a:cxnSpLocks/>
            <a:stCxn id="1139" idx="6"/>
            <a:endCxn id="1160" idx="6"/>
          </p:cNvCxnSpPr>
          <p:nvPr/>
        </p:nvCxnSpPr>
        <p:spPr>
          <a:xfrm>
            <a:off x="371632" y="2685513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8" name="直線コネクタ 1167">
            <a:extLst>
              <a:ext uri="{FF2B5EF4-FFF2-40B4-BE49-F238E27FC236}">
                <a16:creationId xmlns:a16="http://schemas.microsoft.com/office/drawing/2014/main" id="{A218B59C-CBA2-0518-94F3-BD51CEECE120}"/>
              </a:ext>
            </a:extLst>
          </p:cNvPr>
          <p:cNvCxnSpPr>
            <a:cxnSpLocks/>
            <a:stCxn id="1140" idx="6"/>
            <a:endCxn id="1161" idx="6"/>
          </p:cNvCxnSpPr>
          <p:nvPr/>
        </p:nvCxnSpPr>
        <p:spPr>
          <a:xfrm>
            <a:off x="371632" y="2854680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9" name="直線コネクタ 1168">
            <a:extLst>
              <a:ext uri="{FF2B5EF4-FFF2-40B4-BE49-F238E27FC236}">
                <a16:creationId xmlns:a16="http://schemas.microsoft.com/office/drawing/2014/main" id="{D601EE93-641E-8606-687A-0C63545FA607}"/>
              </a:ext>
            </a:extLst>
          </p:cNvPr>
          <p:cNvCxnSpPr>
            <a:cxnSpLocks/>
            <a:stCxn id="1141" idx="6"/>
            <a:endCxn id="1162" idx="6"/>
          </p:cNvCxnSpPr>
          <p:nvPr/>
        </p:nvCxnSpPr>
        <p:spPr>
          <a:xfrm>
            <a:off x="371632" y="3028936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0" name="直線コネクタ 1169">
            <a:extLst>
              <a:ext uri="{FF2B5EF4-FFF2-40B4-BE49-F238E27FC236}">
                <a16:creationId xmlns:a16="http://schemas.microsoft.com/office/drawing/2014/main" id="{CF2DA225-1899-7A74-6ADB-786F095D3321}"/>
              </a:ext>
            </a:extLst>
          </p:cNvPr>
          <p:cNvCxnSpPr>
            <a:cxnSpLocks/>
            <a:stCxn id="1142" idx="6"/>
            <a:endCxn id="1163" idx="6"/>
          </p:cNvCxnSpPr>
          <p:nvPr/>
        </p:nvCxnSpPr>
        <p:spPr>
          <a:xfrm>
            <a:off x="371632" y="3188885"/>
            <a:ext cx="41770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1" name="直線コネクタ 1170">
            <a:extLst>
              <a:ext uri="{FF2B5EF4-FFF2-40B4-BE49-F238E27FC236}">
                <a16:creationId xmlns:a16="http://schemas.microsoft.com/office/drawing/2014/main" id="{3891C99B-C680-C222-1538-2F6456BCAF97}"/>
              </a:ext>
            </a:extLst>
          </p:cNvPr>
          <p:cNvCxnSpPr>
            <a:cxnSpLocks/>
            <a:stCxn id="1157" idx="6"/>
            <a:endCxn id="1151" idx="2"/>
          </p:cNvCxnSpPr>
          <p:nvPr/>
        </p:nvCxnSpPr>
        <p:spPr>
          <a:xfrm>
            <a:off x="789341" y="2188467"/>
            <a:ext cx="388005" cy="16520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2" name="直線コネクタ 1171">
            <a:extLst>
              <a:ext uri="{FF2B5EF4-FFF2-40B4-BE49-F238E27FC236}">
                <a16:creationId xmlns:a16="http://schemas.microsoft.com/office/drawing/2014/main" id="{805883CC-9D99-2FE6-B7AF-C29C237A15DE}"/>
              </a:ext>
            </a:extLst>
          </p:cNvPr>
          <p:cNvCxnSpPr>
            <a:cxnSpLocks/>
            <a:stCxn id="1158" idx="6"/>
            <a:endCxn id="1150" idx="2"/>
          </p:cNvCxnSpPr>
          <p:nvPr/>
        </p:nvCxnSpPr>
        <p:spPr>
          <a:xfrm flipV="1">
            <a:off x="789341" y="2188467"/>
            <a:ext cx="388005" cy="165206"/>
          </a:xfrm>
          <a:prstGeom prst="line">
            <a:avLst/>
          </a:prstGeom>
          <a:ln w="127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直線コネクタ 1172">
            <a:extLst>
              <a:ext uri="{FF2B5EF4-FFF2-40B4-BE49-F238E27FC236}">
                <a16:creationId xmlns:a16="http://schemas.microsoft.com/office/drawing/2014/main" id="{117DE043-73F2-16F3-86EA-1DF7E5BE4AB4}"/>
              </a:ext>
            </a:extLst>
          </p:cNvPr>
          <p:cNvCxnSpPr>
            <a:cxnSpLocks/>
            <a:stCxn id="1159" idx="6"/>
            <a:endCxn id="1153" idx="2"/>
          </p:cNvCxnSpPr>
          <p:nvPr/>
        </p:nvCxnSpPr>
        <p:spPr>
          <a:xfrm>
            <a:off x="789341" y="2528200"/>
            <a:ext cx="388005" cy="157313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4" name="直線コネクタ 1173">
            <a:extLst>
              <a:ext uri="{FF2B5EF4-FFF2-40B4-BE49-F238E27FC236}">
                <a16:creationId xmlns:a16="http://schemas.microsoft.com/office/drawing/2014/main" id="{2CBAA828-07EE-6732-49E5-8769FBA9E6CF}"/>
              </a:ext>
            </a:extLst>
          </p:cNvPr>
          <p:cNvCxnSpPr>
            <a:cxnSpLocks/>
            <a:stCxn id="1160" idx="6"/>
            <a:endCxn id="1152" idx="2"/>
          </p:cNvCxnSpPr>
          <p:nvPr/>
        </p:nvCxnSpPr>
        <p:spPr>
          <a:xfrm flipV="1">
            <a:off x="789341" y="2528200"/>
            <a:ext cx="388005" cy="157313"/>
          </a:xfrm>
          <a:prstGeom prst="line">
            <a:avLst/>
          </a:prstGeom>
          <a:ln w="127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5" name="直線コネクタ 1174">
            <a:extLst>
              <a:ext uri="{FF2B5EF4-FFF2-40B4-BE49-F238E27FC236}">
                <a16:creationId xmlns:a16="http://schemas.microsoft.com/office/drawing/2014/main" id="{A6264BC4-20A6-25A6-0DB5-169E25BEBCF0}"/>
              </a:ext>
            </a:extLst>
          </p:cNvPr>
          <p:cNvCxnSpPr>
            <a:cxnSpLocks/>
            <a:stCxn id="1161" idx="6"/>
            <a:endCxn id="1155" idx="2"/>
          </p:cNvCxnSpPr>
          <p:nvPr/>
        </p:nvCxnSpPr>
        <p:spPr>
          <a:xfrm>
            <a:off x="789341" y="2854680"/>
            <a:ext cx="388005" cy="17425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6" name="直線コネクタ 1175">
            <a:extLst>
              <a:ext uri="{FF2B5EF4-FFF2-40B4-BE49-F238E27FC236}">
                <a16:creationId xmlns:a16="http://schemas.microsoft.com/office/drawing/2014/main" id="{09C3A83C-21DA-E261-1EA2-23C212FDD861}"/>
              </a:ext>
            </a:extLst>
          </p:cNvPr>
          <p:cNvCxnSpPr>
            <a:cxnSpLocks/>
            <a:stCxn id="1162" idx="6"/>
            <a:endCxn id="1154" idx="2"/>
          </p:cNvCxnSpPr>
          <p:nvPr/>
        </p:nvCxnSpPr>
        <p:spPr>
          <a:xfrm flipV="1">
            <a:off x="789341" y="2854680"/>
            <a:ext cx="388005" cy="174256"/>
          </a:xfrm>
          <a:prstGeom prst="line">
            <a:avLst/>
          </a:prstGeom>
          <a:ln w="127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7" name="直線コネクタ 1176">
            <a:extLst>
              <a:ext uri="{FF2B5EF4-FFF2-40B4-BE49-F238E27FC236}">
                <a16:creationId xmlns:a16="http://schemas.microsoft.com/office/drawing/2014/main" id="{FDC726B8-0477-EA53-4EFB-ACAECE2298B4}"/>
              </a:ext>
            </a:extLst>
          </p:cNvPr>
          <p:cNvCxnSpPr>
            <a:cxnSpLocks/>
            <a:stCxn id="1163" idx="6"/>
            <a:endCxn id="1156" idx="2"/>
          </p:cNvCxnSpPr>
          <p:nvPr/>
        </p:nvCxnSpPr>
        <p:spPr>
          <a:xfrm>
            <a:off x="789341" y="3188885"/>
            <a:ext cx="38800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8" name="直線コネクタ 1177">
            <a:extLst>
              <a:ext uri="{FF2B5EF4-FFF2-40B4-BE49-F238E27FC236}">
                <a16:creationId xmlns:a16="http://schemas.microsoft.com/office/drawing/2014/main" id="{4A18D82A-02C8-56C1-D321-90D6F6D2A545}"/>
              </a:ext>
            </a:extLst>
          </p:cNvPr>
          <p:cNvCxnSpPr>
            <a:cxnSpLocks/>
            <a:stCxn id="1151" idx="2"/>
            <a:endCxn id="1144" idx="2"/>
          </p:cNvCxnSpPr>
          <p:nvPr/>
        </p:nvCxnSpPr>
        <p:spPr>
          <a:xfrm>
            <a:off x="1177346" y="2353673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直線コネクタ 1178">
            <a:extLst>
              <a:ext uri="{FF2B5EF4-FFF2-40B4-BE49-F238E27FC236}">
                <a16:creationId xmlns:a16="http://schemas.microsoft.com/office/drawing/2014/main" id="{2DB71926-7896-BE91-D5EC-481A2FB53391}"/>
              </a:ext>
            </a:extLst>
          </p:cNvPr>
          <p:cNvCxnSpPr>
            <a:cxnSpLocks/>
            <a:stCxn id="1152" idx="2"/>
            <a:endCxn id="1145" idx="2"/>
          </p:cNvCxnSpPr>
          <p:nvPr/>
        </p:nvCxnSpPr>
        <p:spPr>
          <a:xfrm>
            <a:off x="1177346" y="2528200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直線コネクタ 1179">
            <a:extLst>
              <a:ext uri="{FF2B5EF4-FFF2-40B4-BE49-F238E27FC236}">
                <a16:creationId xmlns:a16="http://schemas.microsoft.com/office/drawing/2014/main" id="{CCD09F9C-BBF7-0D7A-4447-0FEA37D2DE17}"/>
              </a:ext>
            </a:extLst>
          </p:cNvPr>
          <p:cNvCxnSpPr>
            <a:cxnSpLocks/>
            <a:stCxn id="1153" idx="2"/>
            <a:endCxn id="1146" idx="2"/>
          </p:cNvCxnSpPr>
          <p:nvPr/>
        </p:nvCxnSpPr>
        <p:spPr>
          <a:xfrm>
            <a:off x="1177346" y="2685513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1" name="直線コネクタ 1180">
            <a:extLst>
              <a:ext uri="{FF2B5EF4-FFF2-40B4-BE49-F238E27FC236}">
                <a16:creationId xmlns:a16="http://schemas.microsoft.com/office/drawing/2014/main" id="{E9EC811D-EBC7-5F3D-0DF3-57DE2AAA2DD4}"/>
              </a:ext>
            </a:extLst>
          </p:cNvPr>
          <p:cNvCxnSpPr>
            <a:cxnSpLocks/>
            <a:stCxn id="1154" idx="2"/>
            <a:endCxn id="1147" idx="2"/>
          </p:cNvCxnSpPr>
          <p:nvPr/>
        </p:nvCxnSpPr>
        <p:spPr>
          <a:xfrm>
            <a:off x="1177346" y="2854680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直線コネクタ 1181">
            <a:extLst>
              <a:ext uri="{FF2B5EF4-FFF2-40B4-BE49-F238E27FC236}">
                <a16:creationId xmlns:a16="http://schemas.microsoft.com/office/drawing/2014/main" id="{2B270702-447B-6781-14EB-A7DFC3E48488}"/>
              </a:ext>
            </a:extLst>
          </p:cNvPr>
          <p:cNvCxnSpPr>
            <a:cxnSpLocks/>
            <a:stCxn id="1155" idx="2"/>
            <a:endCxn id="1148" idx="2"/>
          </p:cNvCxnSpPr>
          <p:nvPr/>
        </p:nvCxnSpPr>
        <p:spPr>
          <a:xfrm>
            <a:off x="1177346" y="3028936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3" name="直線コネクタ 1182">
            <a:extLst>
              <a:ext uri="{FF2B5EF4-FFF2-40B4-BE49-F238E27FC236}">
                <a16:creationId xmlns:a16="http://schemas.microsoft.com/office/drawing/2014/main" id="{E9E00D46-43D6-FFB1-690A-1C70A5392341}"/>
              </a:ext>
            </a:extLst>
          </p:cNvPr>
          <p:cNvCxnSpPr>
            <a:cxnSpLocks/>
            <a:stCxn id="1156" idx="2"/>
            <a:endCxn id="1149" idx="2"/>
          </p:cNvCxnSpPr>
          <p:nvPr/>
        </p:nvCxnSpPr>
        <p:spPr>
          <a:xfrm>
            <a:off x="1177346" y="3188885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4" name="直線コネクタ 1183">
            <a:extLst>
              <a:ext uri="{FF2B5EF4-FFF2-40B4-BE49-F238E27FC236}">
                <a16:creationId xmlns:a16="http://schemas.microsoft.com/office/drawing/2014/main" id="{190AE8FE-2528-CC07-F1A5-59AB01DA3BB3}"/>
              </a:ext>
            </a:extLst>
          </p:cNvPr>
          <p:cNvCxnSpPr>
            <a:cxnSpLocks/>
            <a:stCxn id="1150" idx="2"/>
            <a:endCxn id="1143" idx="2"/>
          </p:cNvCxnSpPr>
          <p:nvPr/>
        </p:nvCxnSpPr>
        <p:spPr>
          <a:xfrm>
            <a:off x="1177346" y="2188467"/>
            <a:ext cx="42444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9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</Words>
  <Application>Microsoft Office PowerPoint</Application>
  <PresentationFormat>ワイド画面</PresentationFormat>
  <Paragraphs>29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5</cp:revision>
  <dcterms:created xsi:type="dcterms:W3CDTF">2024-01-02T02:10:15Z</dcterms:created>
  <dcterms:modified xsi:type="dcterms:W3CDTF">2024-01-02T05:48:47Z</dcterms:modified>
</cp:coreProperties>
</file>