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3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47947-DD12-40C1-928A-4D3B92C71995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799A-2644-4AC3-96CD-25531CD5C4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75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799A-2644-4AC3-96CD-25531CD5C4A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6F716-73DC-7169-108A-63B16639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C94BE6-B59A-6182-194C-7FF2912D7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99DF1-336E-594B-D7A0-F9CD15A4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42682-F14A-229A-18F7-28D31903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E8F53-7AA2-7652-29CF-13208917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87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C2FA5-1BD5-0837-7DB7-51717F2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8949BD-8250-5F98-5ACE-0009E19D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CD7B6-F8D8-C46E-6265-EE21E731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9CC29-4492-415F-0F3B-3F2BCD4F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E26B97-A449-6C88-40FA-FB45FD03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1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C1C080-3243-6C77-0C96-8DD15E5FA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8F947-3B6A-1A30-1BA0-6F14F671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2C9C1-FF25-8BF4-9D35-7DDC1320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F8855-7E84-25DF-80CF-0D1AE81B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7DC9E-A97C-DA34-0A26-D354FFA7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8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ECCF7-DA77-3A88-CD8C-13707E12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FD32EF-9853-1CCD-182A-0D01821C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0989F-67D0-D1FD-C694-A996F6EC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E11476-482B-B831-660A-ECCE7F1A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6324A-59A2-6CE3-B1D5-62745E84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8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49159-5C04-4FE8-5FB9-ECCC34A7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941A05-19F7-9C33-8CBB-8D8C1FD1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BEE2A5-04D7-7462-73C1-EDA69AAB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71BC2-0A7F-56AA-D4EC-E8135E5B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A4FD78-75B7-A3C8-DBDC-3F387D24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5059B-FDD4-CF7C-E958-9DC06209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BD3BA-029E-B1B9-AA0A-D4BBD5A5A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F1D5CC-69DB-52CF-1673-462A6ACE2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5F2E83-D214-E04A-5D95-6924582A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5DBC3-F7DE-08D8-2DF7-B5C3F1FD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65A642-1B30-ACE5-A59C-34CB9FCF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4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7D20C-0E35-E9FB-A245-46C9FD36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2F6821-F9D8-36E9-F4EA-10A6E70BB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C65758-732E-D137-1598-C666A689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A51BD8-7E46-B331-73EC-CD9943401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DDDB8E-A048-FB8F-872B-030BD8477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6C96ED-4A8C-7010-016C-77D4085C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FB0352-3B72-F480-EF04-A36A9D93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A9136-87C1-0DE8-E473-E5153559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8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1A18A-B58D-76CA-EBA3-C0B5BEB2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D0BF5D-321A-2901-6154-EDD45462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8EB859-18EB-59EF-398E-294902EA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960615-8263-3445-4F18-68CA7097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61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A065A2-53A9-37DB-F183-25E98156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8D1F24-95A3-729E-D80A-9E8B07DA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30508-2F5E-05CA-27CB-75619BF2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94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B835D-FFC5-3353-B1DC-1CC48AB1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20E3C-22D6-2182-BC8C-06A84FCB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D7AA8-30B5-1E39-2BE1-604A813C1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BDFF46-870D-9D86-EF68-98812D2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BAC5DB-281F-9816-E89A-8A1224D5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E5CAAF-F57E-B7B3-F976-EDA7C62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0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08165-DA79-3948-F9DE-C7CFE4C8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A42C40-356A-F0E1-1EC7-70556C55E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0A22D-5983-4E4B-E4FA-563234782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D58D47-FC2C-BA66-865B-06AFE4C6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734690-F8AE-16E3-59A9-5F566C4B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7715F-821A-B9E9-0F64-24649214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A05CB3-7D80-18EF-8C70-F61DA139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BB7C1-8FFF-FCBC-6B63-3AFCB38C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07FCF-06A7-764F-C764-160BC37CB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5ED95-F168-49D0-A406-239AADF7BA26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33D0E6-52BF-A0AB-8F24-43C4C88F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F08C0-8867-E412-5D51-A6D6F4BA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47F78-37A0-42BF-B158-23C51EC8BB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図 252">
            <a:extLst>
              <a:ext uri="{FF2B5EF4-FFF2-40B4-BE49-F238E27FC236}">
                <a16:creationId xmlns:a16="http://schemas.microsoft.com/office/drawing/2014/main" id="{E9B8FD98-20CE-E7DC-5A05-772E4CE2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587" y="437108"/>
            <a:ext cx="5620534" cy="4182059"/>
          </a:xfrm>
          <a:prstGeom prst="rect">
            <a:avLst/>
          </a:prstGeom>
        </p:spPr>
      </p:pic>
      <p:sp>
        <p:nvSpPr>
          <p:cNvPr id="97" name="楕円 96">
            <a:extLst>
              <a:ext uri="{FF2B5EF4-FFF2-40B4-BE49-F238E27FC236}">
                <a16:creationId xmlns:a16="http://schemas.microsoft.com/office/drawing/2014/main" id="{718F85C2-0D10-18C8-F35C-8292A34D8500}"/>
              </a:ext>
            </a:extLst>
          </p:cNvPr>
          <p:cNvSpPr/>
          <p:nvPr/>
        </p:nvSpPr>
        <p:spPr>
          <a:xfrm>
            <a:off x="2559452" y="1871150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？</a:t>
            </a: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C5506F59-1974-10BB-DDDC-B48285F78E85}"/>
              </a:ext>
            </a:extLst>
          </p:cNvPr>
          <p:cNvSpPr/>
          <p:nvPr/>
        </p:nvSpPr>
        <p:spPr>
          <a:xfrm>
            <a:off x="3516779" y="1864329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41683705-CC8C-A31B-CAD6-CD1C093EEDE4}"/>
              </a:ext>
            </a:extLst>
          </p:cNvPr>
          <p:cNvSpPr/>
          <p:nvPr/>
        </p:nvSpPr>
        <p:spPr>
          <a:xfrm>
            <a:off x="4502623" y="1864331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DD59D3D-974E-144F-115C-75630190C6DD}"/>
              </a:ext>
            </a:extLst>
          </p:cNvPr>
          <p:cNvSpPr txBox="1"/>
          <p:nvPr/>
        </p:nvSpPr>
        <p:spPr>
          <a:xfrm>
            <a:off x="684472" y="1339330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0ABABA36-635E-AA67-35F3-BAE259C614CC}"/>
              </a:ext>
            </a:extLst>
          </p:cNvPr>
          <p:cNvSpPr/>
          <p:nvPr/>
        </p:nvSpPr>
        <p:spPr>
          <a:xfrm rot="5400000">
            <a:off x="2548793" y="1827485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0BCF601C-8636-CD7F-8C06-DA692BDEC135}"/>
              </a:ext>
            </a:extLst>
          </p:cNvPr>
          <p:cNvSpPr/>
          <p:nvPr/>
        </p:nvSpPr>
        <p:spPr>
          <a:xfrm rot="5400000">
            <a:off x="3508630" y="1818279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7DB335E0-FE17-6A73-88E5-9EA57CF2E604}"/>
              </a:ext>
            </a:extLst>
          </p:cNvPr>
          <p:cNvSpPr/>
          <p:nvPr/>
        </p:nvSpPr>
        <p:spPr>
          <a:xfrm rot="5400000">
            <a:off x="4491829" y="1822146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DF7B95F-AB50-265C-7E45-DB96B921C5F4}"/>
              </a:ext>
            </a:extLst>
          </p:cNvPr>
          <p:cNvCxnSpPr>
            <a:cxnSpLocks/>
            <a:stCxn id="43" idx="6"/>
            <a:endCxn id="3" idx="3"/>
          </p:cNvCxnSpPr>
          <p:nvPr/>
        </p:nvCxnSpPr>
        <p:spPr>
          <a:xfrm>
            <a:off x="1196597" y="1479398"/>
            <a:ext cx="297458" cy="2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FE24080-53FA-5F0B-8B89-19171B66E693}"/>
              </a:ext>
            </a:extLst>
          </p:cNvPr>
          <p:cNvSpPr/>
          <p:nvPr/>
        </p:nvSpPr>
        <p:spPr>
          <a:xfrm>
            <a:off x="1160597" y="1461398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7E05D8E-6DE8-32AB-4D7B-56907963123E}"/>
              </a:ext>
            </a:extLst>
          </p:cNvPr>
          <p:cNvCxnSpPr>
            <a:cxnSpLocks/>
          </p:cNvCxnSpPr>
          <p:nvPr/>
        </p:nvCxnSpPr>
        <p:spPr>
          <a:xfrm>
            <a:off x="1949357" y="1211078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2D56BF24-C969-CBAD-2A5C-810E2038828D}"/>
              </a:ext>
            </a:extLst>
          </p:cNvPr>
          <p:cNvCxnSpPr>
            <a:cxnSpLocks/>
          </p:cNvCxnSpPr>
          <p:nvPr/>
        </p:nvCxnSpPr>
        <p:spPr>
          <a:xfrm>
            <a:off x="1949357" y="1575977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A4CD6F2B-3C30-0142-4A38-2E004C91BB49}"/>
              </a:ext>
            </a:extLst>
          </p:cNvPr>
          <p:cNvGrpSpPr/>
          <p:nvPr/>
        </p:nvGrpSpPr>
        <p:grpSpPr>
          <a:xfrm>
            <a:off x="1894762" y="1330475"/>
            <a:ext cx="109190" cy="257455"/>
            <a:chOff x="2874006" y="2452924"/>
            <a:chExt cx="109190" cy="257455"/>
          </a:xfrm>
        </p:grpSpPr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20D5561-F989-FF9F-E1EF-0A761ABA5D44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1F9A638-27B1-BC92-73F8-5AFD5085BD9D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F08644B8-5478-1A77-BF56-85323198328B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C97D1FAC-0FA6-52F2-65E4-198DD861D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FC54B6E-C20A-ECD1-EA12-AF0D6C2D8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4300A4FA-AA66-6F75-B818-6B494AA7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60E1EB3C-FD3D-98D1-153B-73895063D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F6666EA9-A3CE-79B7-5DFA-081509CFC692}"/>
              </a:ext>
            </a:extLst>
          </p:cNvPr>
          <p:cNvCxnSpPr>
            <a:stCxn id="32" idx="6"/>
            <a:endCxn id="42" idx="2"/>
          </p:cNvCxnSpPr>
          <p:nvPr/>
        </p:nvCxnSpPr>
        <p:spPr>
          <a:xfrm>
            <a:off x="1698701" y="1593048"/>
            <a:ext cx="232656" cy="108309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AC492CB-0757-8CF2-F4D4-F7F88AD32CDB}"/>
              </a:ext>
            </a:extLst>
          </p:cNvPr>
          <p:cNvCxnSpPr>
            <a:cxnSpLocks/>
            <a:stCxn id="41" idx="4"/>
            <a:endCxn id="33" idx="2"/>
          </p:cNvCxnSpPr>
          <p:nvPr/>
        </p:nvCxnSpPr>
        <p:spPr>
          <a:xfrm rot="16200000" flipH="1">
            <a:off x="2224182" y="1803629"/>
            <a:ext cx="345540" cy="177633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BF7A1E1C-D457-9F38-1CB3-409BAECE4C77}"/>
              </a:ext>
            </a:extLst>
          </p:cNvPr>
          <p:cNvCxnSpPr>
            <a:cxnSpLocks/>
            <a:stCxn id="38" idx="4"/>
            <a:endCxn id="34" idx="2"/>
          </p:cNvCxnSpPr>
          <p:nvPr/>
        </p:nvCxnSpPr>
        <p:spPr>
          <a:xfrm rot="16200000" flipH="1">
            <a:off x="3189822" y="1805036"/>
            <a:ext cx="347705" cy="177626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35E6DA5C-0EEC-8F35-7F25-09E2B2F7BDC1}"/>
              </a:ext>
            </a:extLst>
          </p:cNvPr>
          <p:cNvCxnSpPr>
            <a:cxnSpLocks/>
            <a:stCxn id="37" idx="4"/>
            <a:endCxn id="35" idx="2"/>
          </p:cNvCxnSpPr>
          <p:nvPr/>
        </p:nvCxnSpPr>
        <p:spPr>
          <a:xfrm rot="16200000" flipH="1">
            <a:off x="4168343" y="1807631"/>
            <a:ext cx="346853" cy="173072"/>
          </a:xfrm>
          <a:prstGeom prst="bentConnector2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89CB1FD1-82B6-6888-CDC2-44B7BCE0635F}"/>
              </a:ext>
            </a:extLst>
          </p:cNvPr>
          <p:cNvSpPr/>
          <p:nvPr/>
        </p:nvSpPr>
        <p:spPr>
          <a:xfrm>
            <a:off x="2935750" y="224057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12EC2486-4A7B-013A-13D2-5D94D5337385}"/>
              </a:ext>
            </a:extLst>
          </p:cNvPr>
          <p:cNvSpPr/>
          <p:nvPr/>
        </p:nvSpPr>
        <p:spPr>
          <a:xfrm>
            <a:off x="1542643" y="1347262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BCB258B5-22B1-7589-7200-5EF99BB83D23}"/>
              </a:ext>
            </a:extLst>
          </p:cNvPr>
          <p:cNvSpPr/>
          <p:nvPr/>
        </p:nvSpPr>
        <p:spPr>
          <a:xfrm>
            <a:off x="3933507" y="224057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51D7A61-1D98-C86E-4E88-890B4D8D978C}"/>
              </a:ext>
            </a:extLst>
          </p:cNvPr>
          <p:cNvSpPr/>
          <p:nvPr/>
        </p:nvSpPr>
        <p:spPr>
          <a:xfrm>
            <a:off x="4881247" y="224057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1BDAB372-E9FE-ABD0-9401-D0C45898DCA1}"/>
              </a:ext>
            </a:extLst>
          </p:cNvPr>
          <p:cNvSpPr/>
          <p:nvPr/>
        </p:nvSpPr>
        <p:spPr>
          <a:xfrm>
            <a:off x="4657632" y="1685953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DB37304B-4674-880F-A5DA-3F0FF3431FCA}"/>
              </a:ext>
            </a:extLst>
          </p:cNvPr>
          <p:cNvSpPr/>
          <p:nvPr/>
        </p:nvSpPr>
        <p:spPr>
          <a:xfrm>
            <a:off x="4658690" y="1203314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7C144C67-EAAF-899A-8850-A10C46103FB1}"/>
              </a:ext>
            </a:extLst>
          </p:cNvPr>
          <p:cNvCxnSpPr>
            <a:cxnSpLocks/>
            <a:stCxn id="36" idx="4"/>
            <a:endCxn id="101" idx="2"/>
          </p:cNvCxnSpPr>
          <p:nvPr/>
        </p:nvCxnSpPr>
        <p:spPr>
          <a:xfrm rot="16200000" flipH="1">
            <a:off x="4119629" y="1499337"/>
            <a:ext cx="641960" cy="12402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C0CB5518-D6EC-22D5-9933-847DC5DBBF2B}"/>
              </a:ext>
            </a:extLst>
          </p:cNvPr>
          <p:cNvCxnSpPr>
            <a:cxnSpLocks/>
            <a:stCxn id="8" idx="0"/>
            <a:endCxn id="102" idx="0"/>
          </p:cNvCxnSpPr>
          <p:nvPr/>
        </p:nvCxnSpPr>
        <p:spPr>
          <a:xfrm>
            <a:off x="4797829" y="1966146"/>
            <a:ext cx="101418" cy="274429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C4FE97AF-502A-AEF0-7828-E13703C6D177}"/>
              </a:ext>
            </a:extLst>
          </p:cNvPr>
          <p:cNvCxnSpPr>
            <a:cxnSpLocks/>
            <a:stCxn id="37" idx="6"/>
            <a:endCxn id="103" idx="2"/>
          </p:cNvCxnSpPr>
          <p:nvPr/>
        </p:nvCxnSpPr>
        <p:spPr>
          <a:xfrm>
            <a:off x="4273233" y="1702741"/>
            <a:ext cx="384399" cy="1212"/>
          </a:xfrm>
          <a:prstGeom prst="bentConnector3">
            <a:avLst>
              <a:gd name="adj1" fmla="val 50000"/>
            </a:avLst>
          </a:prstGeom>
          <a:ln cap="rnd">
            <a:solidFill>
              <a:srgbClr val="00B0F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BD5E4CAA-E3A5-C171-D307-22BA948B9C7F}"/>
              </a:ext>
            </a:extLst>
          </p:cNvPr>
          <p:cNvCxnSpPr>
            <a:cxnSpLocks/>
            <a:stCxn id="7" idx="0"/>
            <a:endCxn id="99" idx="0"/>
          </p:cNvCxnSpPr>
          <p:nvPr/>
        </p:nvCxnSpPr>
        <p:spPr>
          <a:xfrm>
            <a:off x="3814630" y="1962279"/>
            <a:ext cx="136877" cy="278296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14D4F19A-1BA9-E634-9E49-6B1F196F3383}"/>
              </a:ext>
            </a:extLst>
          </p:cNvPr>
          <p:cNvCxnSpPr>
            <a:cxnSpLocks/>
            <a:stCxn id="4" idx="0"/>
            <a:endCxn id="96" idx="0"/>
          </p:cNvCxnSpPr>
          <p:nvPr/>
        </p:nvCxnSpPr>
        <p:spPr>
          <a:xfrm>
            <a:off x="2854793" y="1971485"/>
            <a:ext cx="98957" cy="26909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A9A65D4C-8D35-DA39-66B3-697B4A8A76EB}"/>
              </a:ext>
            </a:extLst>
          </p:cNvPr>
          <p:cNvCxnSpPr>
            <a:cxnSpLocks/>
            <a:stCxn id="36" idx="6"/>
            <a:endCxn id="104" idx="2"/>
          </p:cNvCxnSpPr>
          <p:nvPr/>
        </p:nvCxnSpPr>
        <p:spPr>
          <a:xfrm flipV="1">
            <a:off x="4396595" y="1221314"/>
            <a:ext cx="262095" cy="1057"/>
          </a:xfrm>
          <a:prstGeom prst="bentConnector3">
            <a:avLst>
              <a:gd name="adj1" fmla="val 50000"/>
            </a:avLst>
          </a:prstGeom>
          <a:ln cap="rnd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5C3326E2-9762-AE96-0166-00A67F58088B}"/>
              </a:ext>
            </a:extLst>
          </p:cNvPr>
          <p:cNvCxnSpPr>
            <a:cxnSpLocks/>
            <a:stCxn id="39" idx="4"/>
            <a:endCxn id="100" idx="2"/>
          </p:cNvCxnSpPr>
          <p:nvPr/>
        </p:nvCxnSpPr>
        <p:spPr>
          <a:xfrm rot="16200000" flipH="1">
            <a:off x="3135065" y="1500615"/>
            <a:ext cx="642064" cy="12136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コネクタ: カギ線 126">
            <a:extLst>
              <a:ext uri="{FF2B5EF4-FFF2-40B4-BE49-F238E27FC236}">
                <a16:creationId xmlns:a16="http://schemas.microsoft.com/office/drawing/2014/main" id="{D2A444FE-7378-9A55-57ED-DE3A00C6CE8A}"/>
              </a:ext>
            </a:extLst>
          </p:cNvPr>
          <p:cNvCxnSpPr>
            <a:cxnSpLocks/>
            <a:stCxn id="40" idx="4"/>
            <a:endCxn id="97" idx="2"/>
          </p:cNvCxnSpPr>
          <p:nvPr/>
        </p:nvCxnSpPr>
        <p:spPr>
          <a:xfrm rot="16200000" flipH="1">
            <a:off x="2164705" y="1494403"/>
            <a:ext cx="649636" cy="13985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FAB869A7-CF8A-E90E-625A-E5B76ED6B193}"/>
              </a:ext>
            </a:extLst>
          </p:cNvPr>
          <p:cNvCxnSpPr>
            <a:cxnSpLocks/>
            <a:stCxn id="98" idx="6"/>
            <a:endCxn id="44" idx="2"/>
          </p:cNvCxnSpPr>
          <p:nvPr/>
        </p:nvCxnSpPr>
        <p:spPr>
          <a:xfrm flipV="1">
            <a:off x="1578643" y="1221724"/>
            <a:ext cx="352714" cy="1435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E5DB208B-8961-DC55-E8D7-758D87238182}"/>
              </a:ext>
            </a:extLst>
          </p:cNvPr>
          <p:cNvSpPr/>
          <p:nvPr/>
        </p:nvSpPr>
        <p:spPr>
          <a:xfrm rot="5400000">
            <a:off x="1476055" y="1337941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496D05-4C76-FAC1-FF50-27D389396D7D}"/>
              </a:ext>
            </a:extLst>
          </p:cNvPr>
          <p:cNvGrpSpPr/>
          <p:nvPr/>
        </p:nvGrpSpPr>
        <p:grpSpPr>
          <a:xfrm>
            <a:off x="4615238" y="1333283"/>
            <a:ext cx="109190" cy="257455"/>
            <a:chOff x="2874006" y="2452924"/>
            <a:chExt cx="109190" cy="257455"/>
          </a:xfrm>
        </p:grpSpPr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024411AF-599C-3F4D-9280-7F58E0D3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534B108D-DB62-59A9-6B34-CCDA84888755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D129D6CE-058F-DA75-86EF-0E92B8E4624F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3D2113A9-3020-9EE2-E036-EF97A95D2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>
              <a:extLst>
                <a:ext uri="{FF2B5EF4-FFF2-40B4-BE49-F238E27FC236}">
                  <a16:creationId xmlns:a16="http://schemas.microsoft.com/office/drawing/2014/main" id="{6C73D8F9-087F-553D-9512-95ACCF950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AEC566CC-E745-E63B-5DC7-844DB21E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D18C0F45-7F52-C7F6-80CB-0F7F36730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A4D64310-B75F-FA3C-B0B6-D2F1F9E72671}"/>
              </a:ext>
            </a:extLst>
          </p:cNvPr>
          <p:cNvCxnSpPr>
            <a:cxnSpLocks/>
          </p:cNvCxnSpPr>
          <p:nvPr/>
        </p:nvCxnSpPr>
        <p:spPr>
          <a:xfrm>
            <a:off x="4668247" y="1223229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AA8A07A3-34F6-89E6-09F8-5C636DA2EFA3}"/>
              </a:ext>
            </a:extLst>
          </p:cNvPr>
          <p:cNvCxnSpPr>
            <a:cxnSpLocks/>
          </p:cNvCxnSpPr>
          <p:nvPr/>
        </p:nvCxnSpPr>
        <p:spPr>
          <a:xfrm>
            <a:off x="4662637" y="1590933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685CB56-6ECE-8FED-35F4-2FAA3B1A7C39}"/>
              </a:ext>
            </a:extLst>
          </p:cNvPr>
          <p:cNvSpPr txBox="1"/>
          <p:nvPr/>
        </p:nvSpPr>
        <p:spPr>
          <a:xfrm>
            <a:off x="1924397" y="134155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120Ω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138FE4B3-DDB4-BA8F-5C74-3EFE013A34E2}"/>
              </a:ext>
            </a:extLst>
          </p:cNvPr>
          <p:cNvSpPr txBox="1"/>
          <p:nvPr/>
        </p:nvSpPr>
        <p:spPr>
          <a:xfrm>
            <a:off x="4642238" y="132978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C42D64A2-F3FE-55EA-6432-7294E7012E3B}"/>
              </a:ext>
            </a:extLst>
          </p:cNvPr>
          <p:cNvSpPr/>
          <p:nvPr/>
        </p:nvSpPr>
        <p:spPr>
          <a:xfrm>
            <a:off x="2407352" y="4064816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？</a:t>
            </a:r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268AFDFC-3509-635E-1DFD-F9B1BD467D49}"/>
              </a:ext>
            </a:extLst>
          </p:cNvPr>
          <p:cNvSpPr/>
          <p:nvPr/>
        </p:nvSpPr>
        <p:spPr>
          <a:xfrm>
            <a:off x="3383153" y="405799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楕円 161">
            <a:extLst>
              <a:ext uri="{FF2B5EF4-FFF2-40B4-BE49-F238E27FC236}">
                <a16:creationId xmlns:a16="http://schemas.microsoft.com/office/drawing/2014/main" id="{CC4B4352-3220-828B-7518-C01D6F8B850C}"/>
              </a:ext>
            </a:extLst>
          </p:cNvPr>
          <p:cNvSpPr/>
          <p:nvPr/>
        </p:nvSpPr>
        <p:spPr>
          <a:xfrm>
            <a:off x="4365918" y="4057997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054BF9D-880D-D2BB-B4D6-45C75DE10C1F}"/>
              </a:ext>
            </a:extLst>
          </p:cNvPr>
          <p:cNvSpPr txBox="1"/>
          <p:nvPr/>
        </p:nvSpPr>
        <p:spPr>
          <a:xfrm>
            <a:off x="703522" y="292232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ホスト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楕円 167">
            <a:extLst>
              <a:ext uri="{FF2B5EF4-FFF2-40B4-BE49-F238E27FC236}">
                <a16:creationId xmlns:a16="http://schemas.microsoft.com/office/drawing/2014/main" id="{FADD52B8-E0FD-D02B-E210-E9988CC468EB}"/>
              </a:ext>
            </a:extLst>
          </p:cNvPr>
          <p:cNvSpPr/>
          <p:nvPr/>
        </p:nvSpPr>
        <p:spPr>
          <a:xfrm>
            <a:off x="1668569" y="3140043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楕円 168">
            <a:extLst>
              <a:ext uri="{FF2B5EF4-FFF2-40B4-BE49-F238E27FC236}">
                <a16:creationId xmlns:a16="http://schemas.microsoft.com/office/drawing/2014/main" id="{17CCF664-433D-24FB-48B4-1D7B268760E9}"/>
              </a:ext>
            </a:extLst>
          </p:cNvPr>
          <p:cNvSpPr/>
          <p:nvPr/>
        </p:nvSpPr>
        <p:spPr>
          <a:xfrm>
            <a:off x="2315380" y="3698600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楕円 169">
            <a:extLst>
              <a:ext uri="{FF2B5EF4-FFF2-40B4-BE49-F238E27FC236}">
                <a16:creationId xmlns:a16="http://schemas.microsoft.com/office/drawing/2014/main" id="{1F71E9FC-B7B6-A213-1F57-1D4738D57C51}"/>
              </a:ext>
            </a:extLst>
          </p:cNvPr>
          <p:cNvSpPr/>
          <p:nvPr/>
        </p:nvSpPr>
        <p:spPr>
          <a:xfrm>
            <a:off x="3294414" y="3698600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1D8A8C1C-3850-5E8B-F7C0-24227DE0083B}"/>
              </a:ext>
            </a:extLst>
          </p:cNvPr>
          <p:cNvSpPr/>
          <p:nvPr/>
        </p:nvSpPr>
        <p:spPr>
          <a:xfrm>
            <a:off x="4270232" y="3698600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918F8DB6-A5B3-DC4F-8627-A695A253FAE3}"/>
              </a:ext>
            </a:extLst>
          </p:cNvPr>
          <p:cNvSpPr/>
          <p:nvPr/>
        </p:nvSpPr>
        <p:spPr>
          <a:xfrm>
            <a:off x="4365515" y="2787366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06381C27-1713-CA91-0F36-DFB3C89DF6D8}"/>
              </a:ext>
            </a:extLst>
          </p:cNvPr>
          <p:cNvSpPr/>
          <p:nvPr/>
        </p:nvSpPr>
        <p:spPr>
          <a:xfrm>
            <a:off x="4112842" y="3267736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3609ABA5-8F6D-1390-875A-C6E592824E90}"/>
              </a:ext>
            </a:extLst>
          </p:cNvPr>
          <p:cNvSpPr/>
          <p:nvPr/>
        </p:nvSpPr>
        <p:spPr>
          <a:xfrm>
            <a:off x="3132473" y="3266992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91A0BDE1-3269-461C-95C6-8FA6AC89E82E}"/>
              </a:ext>
            </a:extLst>
          </p:cNvPr>
          <p:cNvSpPr/>
          <p:nvPr/>
        </p:nvSpPr>
        <p:spPr>
          <a:xfrm>
            <a:off x="3382335" y="2787260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88556F5D-524E-8E88-A44B-0CBD328EE067}"/>
              </a:ext>
            </a:extLst>
          </p:cNvPr>
          <p:cNvSpPr/>
          <p:nvPr/>
        </p:nvSpPr>
        <p:spPr>
          <a:xfrm>
            <a:off x="2406514" y="2786509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7ECCAC59-3A21-9A5B-6EF8-1F4B6AEEE2DD}"/>
              </a:ext>
            </a:extLst>
          </p:cNvPr>
          <p:cNvSpPr/>
          <p:nvPr/>
        </p:nvSpPr>
        <p:spPr>
          <a:xfrm>
            <a:off x="2165748" y="3266671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23B57EC8-7A1F-12E2-5E6A-F376F7A3EFF3}"/>
              </a:ext>
            </a:extLst>
          </p:cNvPr>
          <p:cNvSpPr/>
          <p:nvPr/>
        </p:nvSpPr>
        <p:spPr>
          <a:xfrm>
            <a:off x="1936277" y="3266352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5C202769-48A4-91CA-CC12-6C9AC98C36DF}"/>
              </a:ext>
            </a:extLst>
          </p:cNvPr>
          <p:cNvSpPr/>
          <p:nvPr/>
        </p:nvSpPr>
        <p:spPr>
          <a:xfrm>
            <a:off x="1165517" y="3044393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190FFB6B-F352-0440-23A5-7639097CFE28}"/>
              </a:ext>
            </a:extLst>
          </p:cNvPr>
          <p:cNvSpPr/>
          <p:nvPr/>
        </p:nvSpPr>
        <p:spPr>
          <a:xfrm>
            <a:off x="1936277" y="2786719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2C16E043-FB5B-6A97-630E-13B282281F94}"/>
              </a:ext>
            </a:extLst>
          </p:cNvPr>
          <p:cNvCxnSpPr>
            <a:cxnSpLocks/>
          </p:cNvCxnSpPr>
          <p:nvPr/>
        </p:nvCxnSpPr>
        <p:spPr>
          <a:xfrm>
            <a:off x="1954277" y="2794073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81A4329A-4EE2-0800-15C6-0310BE5EBEE2}"/>
              </a:ext>
            </a:extLst>
          </p:cNvPr>
          <p:cNvCxnSpPr>
            <a:cxnSpLocks/>
          </p:cNvCxnSpPr>
          <p:nvPr/>
        </p:nvCxnSpPr>
        <p:spPr>
          <a:xfrm>
            <a:off x="1954277" y="3158972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69C42D69-8E09-9AA1-5BB0-5408EAF41411}"/>
              </a:ext>
            </a:extLst>
          </p:cNvPr>
          <p:cNvGrpSpPr/>
          <p:nvPr/>
        </p:nvGrpSpPr>
        <p:grpSpPr>
          <a:xfrm>
            <a:off x="1899682" y="2913470"/>
            <a:ext cx="109190" cy="257455"/>
            <a:chOff x="2874006" y="2452924"/>
            <a:chExt cx="109190" cy="257455"/>
          </a:xfrm>
        </p:grpSpPr>
        <p:cxnSp>
          <p:nvCxnSpPr>
            <p:cNvPr id="184" name="直線コネクタ 183">
              <a:extLst>
                <a:ext uri="{FF2B5EF4-FFF2-40B4-BE49-F238E27FC236}">
                  <a16:creationId xmlns:a16="http://schemas.microsoft.com/office/drawing/2014/main" id="{2B7C1176-1506-BC86-C5D5-EBA2DF93C51E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3F0CF3C0-EF43-315F-88E5-9C908CBE66D6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3FC7A243-9B06-0749-8D6F-A9A8D0D8E490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コネクタ 186">
              <a:extLst>
                <a:ext uri="{FF2B5EF4-FFF2-40B4-BE49-F238E27FC236}">
                  <a16:creationId xmlns:a16="http://schemas.microsoft.com/office/drawing/2014/main" id="{7346C998-8A0D-99A1-1C53-10EDD239C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コネクタ 187">
              <a:extLst>
                <a:ext uri="{FF2B5EF4-FFF2-40B4-BE49-F238E27FC236}">
                  <a16:creationId xmlns:a16="http://schemas.microsoft.com/office/drawing/2014/main" id="{E1FE8D61-32D0-DAF3-0CB1-82D9E1BD4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F1D5438E-A2F0-050B-27DB-25D8CECBF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99B3BBEC-A3DC-695E-2473-9BC4EB525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59BFAF28-792E-D6B0-336E-2F14E9BC9BDA}"/>
              </a:ext>
            </a:extLst>
          </p:cNvPr>
          <p:cNvCxnSpPr>
            <a:stCxn id="168" idx="6"/>
            <a:endCxn id="178" idx="2"/>
          </p:cNvCxnSpPr>
          <p:nvPr/>
        </p:nvCxnSpPr>
        <p:spPr>
          <a:xfrm>
            <a:off x="1740569" y="3176043"/>
            <a:ext cx="195708" cy="108309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9A290F40-D226-C10F-B7D1-C1BD8C3653D9}"/>
              </a:ext>
            </a:extLst>
          </p:cNvPr>
          <p:cNvCxnSpPr>
            <a:cxnSpLocks/>
            <a:stCxn id="178" idx="6"/>
            <a:endCxn id="177" idx="2"/>
          </p:cNvCxnSpPr>
          <p:nvPr/>
        </p:nvCxnSpPr>
        <p:spPr>
          <a:xfrm>
            <a:off x="1972277" y="3284352"/>
            <a:ext cx="193471" cy="319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コネクタ: カギ線 192">
            <a:extLst>
              <a:ext uri="{FF2B5EF4-FFF2-40B4-BE49-F238E27FC236}">
                <a16:creationId xmlns:a16="http://schemas.microsoft.com/office/drawing/2014/main" id="{E7A4E058-55CC-4E87-28DC-303F508F67BB}"/>
              </a:ext>
            </a:extLst>
          </p:cNvPr>
          <p:cNvCxnSpPr>
            <a:cxnSpLocks/>
            <a:stCxn id="177" idx="6"/>
            <a:endCxn id="174" idx="2"/>
          </p:cNvCxnSpPr>
          <p:nvPr/>
        </p:nvCxnSpPr>
        <p:spPr>
          <a:xfrm>
            <a:off x="2201748" y="3284671"/>
            <a:ext cx="930725" cy="321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コネクタ: カギ線 193">
            <a:extLst>
              <a:ext uri="{FF2B5EF4-FFF2-40B4-BE49-F238E27FC236}">
                <a16:creationId xmlns:a16="http://schemas.microsoft.com/office/drawing/2014/main" id="{CF747BA8-790C-5470-47D9-DA264FC7AB57}"/>
              </a:ext>
            </a:extLst>
          </p:cNvPr>
          <p:cNvCxnSpPr>
            <a:cxnSpLocks/>
            <a:stCxn id="177" idx="4"/>
            <a:endCxn id="169" idx="2"/>
          </p:cNvCxnSpPr>
          <p:nvPr/>
        </p:nvCxnSpPr>
        <p:spPr>
          <a:xfrm rot="16200000" flipH="1">
            <a:off x="2033600" y="3452819"/>
            <a:ext cx="431929" cy="131632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コネクタ: カギ線 194">
            <a:extLst>
              <a:ext uri="{FF2B5EF4-FFF2-40B4-BE49-F238E27FC236}">
                <a16:creationId xmlns:a16="http://schemas.microsoft.com/office/drawing/2014/main" id="{48D7507E-7161-B619-18B4-D0A6F178DAD4}"/>
              </a:ext>
            </a:extLst>
          </p:cNvPr>
          <p:cNvCxnSpPr>
            <a:cxnSpLocks/>
            <a:stCxn id="174" idx="4"/>
            <a:endCxn id="170" idx="2"/>
          </p:cNvCxnSpPr>
          <p:nvPr/>
        </p:nvCxnSpPr>
        <p:spPr>
          <a:xfrm rot="16200000" flipH="1">
            <a:off x="3006639" y="3446825"/>
            <a:ext cx="431608" cy="143941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コネクタ: カギ線 195">
            <a:extLst>
              <a:ext uri="{FF2B5EF4-FFF2-40B4-BE49-F238E27FC236}">
                <a16:creationId xmlns:a16="http://schemas.microsoft.com/office/drawing/2014/main" id="{E71753CE-BDEC-3A4C-D1DF-08BEA8F9CDA2}"/>
              </a:ext>
            </a:extLst>
          </p:cNvPr>
          <p:cNvCxnSpPr>
            <a:cxnSpLocks/>
            <a:stCxn id="173" idx="4"/>
            <a:endCxn id="171" idx="2"/>
          </p:cNvCxnSpPr>
          <p:nvPr/>
        </p:nvCxnSpPr>
        <p:spPr>
          <a:xfrm rot="16200000" flipH="1">
            <a:off x="3985105" y="3449473"/>
            <a:ext cx="430864" cy="139390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コネクタ: カギ線 196">
            <a:extLst>
              <a:ext uri="{FF2B5EF4-FFF2-40B4-BE49-F238E27FC236}">
                <a16:creationId xmlns:a16="http://schemas.microsoft.com/office/drawing/2014/main" id="{3CB868F0-C8A4-804F-13EF-865994E65E01}"/>
              </a:ext>
            </a:extLst>
          </p:cNvPr>
          <p:cNvCxnSpPr>
            <a:cxnSpLocks/>
            <a:stCxn id="174" idx="6"/>
            <a:endCxn id="173" idx="2"/>
          </p:cNvCxnSpPr>
          <p:nvPr/>
        </p:nvCxnSpPr>
        <p:spPr>
          <a:xfrm>
            <a:off x="3168473" y="3284992"/>
            <a:ext cx="944369" cy="744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96C70DFD-455C-47D4-7E43-0D990EB4B6A4}"/>
              </a:ext>
            </a:extLst>
          </p:cNvPr>
          <p:cNvCxnSpPr>
            <a:cxnSpLocks/>
            <a:stCxn id="176" idx="6"/>
            <a:endCxn id="175" idx="2"/>
          </p:cNvCxnSpPr>
          <p:nvPr/>
        </p:nvCxnSpPr>
        <p:spPr>
          <a:xfrm>
            <a:off x="2442514" y="2804509"/>
            <a:ext cx="939821" cy="751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コネクタ: カギ線 198">
            <a:extLst>
              <a:ext uri="{FF2B5EF4-FFF2-40B4-BE49-F238E27FC236}">
                <a16:creationId xmlns:a16="http://schemas.microsoft.com/office/drawing/2014/main" id="{9240762E-1794-5F4E-21CD-3D8C3AA30517}"/>
              </a:ext>
            </a:extLst>
          </p:cNvPr>
          <p:cNvCxnSpPr>
            <a:cxnSpLocks/>
            <a:stCxn id="175" idx="6"/>
            <a:endCxn id="172" idx="2"/>
          </p:cNvCxnSpPr>
          <p:nvPr/>
        </p:nvCxnSpPr>
        <p:spPr>
          <a:xfrm>
            <a:off x="3418335" y="2805260"/>
            <a:ext cx="947180" cy="106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92DD6FE1-6965-0B20-9156-901D8BDB7D3B}"/>
              </a:ext>
            </a:extLst>
          </p:cNvPr>
          <p:cNvCxnSpPr>
            <a:cxnSpLocks/>
            <a:stCxn id="180" idx="6"/>
            <a:endCxn id="176" idx="2"/>
          </p:cNvCxnSpPr>
          <p:nvPr/>
        </p:nvCxnSpPr>
        <p:spPr>
          <a:xfrm flipV="1">
            <a:off x="1972277" y="2804509"/>
            <a:ext cx="434237" cy="210"/>
          </a:xfrm>
          <a:prstGeom prst="bentConnector3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楕円 200">
            <a:extLst>
              <a:ext uri="{FF2B5EF4-FFF2-40B4-BE49-F238E27FC236}">
                <a16:creationId xmlns:a16="http://schemas.microsoft.com/office/drawing/2014/main" id="{6421A345-87C4-4675-056C-B5DF3BFB2735}"/>
              </a:ext>
            </a:extLst>
          </p:cNvPr>
          <p:cNvSpPr/>
          <p:nvPr/>
        </p:nvSpPr>
        <p:spPr>
          <a:xfrm>
            <a:off x="2682047" y="405862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9DD82242-2DFD-0EC9-6B79-6780D5749C43}"/>
              </a:ext>
            </a:extLst>
          </p:cNvPr>
          <p:cNvSpPr/>
          <p:nvPr/>
        </p:nvSpPr>
        <p:spPr>
          <a:xfrm>
            <a:off x="1633770" y="2930257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2339CDCB-31A9-910E-15CB-3F9EA6A49A77}"/>
              </a:ext>
            </a:extLst>
          </p:cNvPr>
          <p:cNvSpPr/>
          <p:nvPr/>
        </p:nvSpPr>
        <p:spPr>
          <a:xfrm>
            <a:off x="3661330" y="405862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3702DE7F-4B45-803C-8DDD-CE2C9E5AA7C3}"/>
              </a:ext>
            </a:extLst>
          </p:cNvPr>
          <p:cNvSpPr/>
          <p:nvPr/>
        </p:nvSpPr>
        <p:spPr>
          <a:xfrm>
            <a:off x="4646018" y="4058625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75538AAA-373D-77B9-DE1D-DC04D814C15B}"/>
              </a:ext>
            </a:extLst>
          </p:cNvPr>
          <p:cNvSpPr/>
          <p:nvPr/>
        </p:nvSpPr>
        <p:spPr>
          <a:xfrm>
            <a:off x="4662552" y="3268948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C2E35B9A-C879-7923-0F13-9977DF519AB6}"/>
              </a:ext>
            </a:extLst>
          </p:cNvPr>
          <p:cNvSpPr/>
          <p:nvPr/>
        </p:nvSpPr>
        <p:spPr>
          <a:xfrm>
            <a:off x="4663610" y="2786309"/>
            <a:ext cx="36000" cy="36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7" name="コネクタ: カギ線 206">
            <a:extLst>
              <a:ext uri="{FF2B5EF4-FFF2-40B4-BE49-F238E27FC236}">
                <a16:creationId xmlns:a16="http://schemas.microsoft.com/office/drawing/2014/main" id="{63702331-B1CF-D06F-060B-311D1019A102}"/>
              </a:ext>
            </a:extLst>
          </p:cNvPr>
          <p:cNvCxnSpPr>
            <a:cxnSpLocks/>
            <a:stCxn id="172" idx="4"/>
            <a:endCxn id="162" idx="0"/>
          </p:cNvCxnSpPr>
          <p:nvPr/>
        </p:nvCxnSpPr>
        <p:spPr>
          <a:xfrm rot="16200000" flipH="1">
            <a:off x="3766401" y="3440479"/>
            <a:ext cx="1234631" cy="40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コネクタ: カギ線 207">
            <a:extLst>
              <a:ext uri="{FF2B5EF4-FFF2-40B4-BE49-F238E27FC236}">
                <a16:creationId xmlns:a16="http://schemas.microsoft.com/office/drawing/2014/main" id="{78669AD1-258B-8A39-0E65-A97B11485D22}"/>
              </a:ext>
            </a:extLst>
          </p:cNvPr>
          <p:cNvCxnSpPr>
            <a:cxnSpLocks/>
            <a:stCxn id="204" idx="0"/>
            <a:endCxn id="166" idx="3"/>
          </p:cNvCxnSpPr>
          <p:nvPr/>
        </p:nvCxnSpPr>
        <p:spPr>
          <a:xfrm rot="16200000" flipV="1">
            <a:off x="4380121" y="3774727"/>
            <a:ext cx="414041" cy="153755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コネクタ: カギ線 208">
            <a:extLst>
              <a:ext uri="{FF2B5EF4-FFF2-40B4-BE49-F238E27FC236}">
                <a16:creationId xmlns:a16="http://schemas.microsoft.com/office/drawing/2014/main" id="{FB988777-D6CF-3CAE-7A24-642D7F1B0CEF}"/>
              </a:ext>
            </a:extLst>
          </p:cNvPr>
          <p:cNvCxnSpPr>
            <a:cxnSpLocks/>
            <a:stCxn id="173" idx="6"/>
            <a:endCxn id="205" idx="2"/>
          </p:cNvCxnSpPr>
          <p:nvPr/>
        </p:nvCxnSpPr>
        <p:spPr>
          <a:xfrm>
            <a:off x="4148842" y="3285736"/>
            <a:ext cx="513710" cy="1212"/>
          </a:xfrm>
          <a:prstGeom prst="bentConnector3">
            <a:avLst>
              <a:gd name="adj1" fmla="val 50000"/>
            </a:avLst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コネクタ: カギ線 209">
            <a:extLst>
              <a:ext uri="{FF2B5EF4-FFF2-40B4-BE49-F238E27FC236}">
                <a16:creationId xmlns:a16="http://schemas.microsoft.com/office/drawing/2014/main" id="{D3A34270-D926-2662-86D2-CF0733104E04}"/>
              </a:ext>
            </a:extLst>
          </p:cNvPr>
          <p:cNvCxnSpPr>
            <a:cxnSpLocks/>
            <a:stCxn id="203" idx="0"/>
            <a:endCxn id="165" idx="3"/>
          </p:cNvCxnSpPr>
          <p:nvPr/>
        </p:nvCxnSpPr>
        <p:spPr>
          <a:xfrm rot="16200000" flipV="1">
            <a:off x="3394243" y="3773538"/>
            <a:ext cx="417908" cy="152266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コネクタ: カギ線 210">
            <a:extLst>
              <a:ext uri="{FF2B5EF4-FFF2-40B4-BE49-F238E27FC236}">
                <a16:creationId xmlns:a16="http://schemas.microsoft.com/office/drawing/2014/main" id="{5A1456E3-FDFA-FB7D-D27D-66511A7595A1}"/>
              </a:ext>
            </a:extLst>
          </p:cNvPr>
          <p:cNvCxnSpPr>
            <a:cxnSpLocks/>
            <a:stCxn id="201" idx="0"/>
            <a:endCxn id="164" idx="3"/>
          </p:cNvCxnSpPr>
          <p:nvPr/>
        </p:nvCxnSpPr>
        <p:spPr>
          <a:xfrm rot="16200000" flipV="1">
            <a:off x="2429286" y="3787864"/>
            <a:ext cx="408702" cy="13282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コネクタ: カギ線 211">
            <a:extLst>
              <a:ext uri="{FF2B5EF4-FFF2-40B4-BE49-F238E27FC236}">
                <a16:creationId xmlns:a16="http://schemas.microsoft.com/office/drawing/2014/main" id="{D373A62F-C110-B59A-DD06-513DF2FE1FC4}"/>
              </a:ext>
            </a:extLst>
          </p:cNvPr>
          <p:cNvCxnSpPr>
            <a:cxnSpLocks/>
            <a:stCxn id="172" idx="6"/>
            <a:endCxn id="206" idx="2"/>
          </p:cNvCxnSpPr>
          <p:nvPr/>
        </p:nvCxnSpPr>
        <p:spPr>
          <a:xfrm flipV="1">
            <a:off x="4401515" y="2804309"/>
            <a:ext cx="262095" cy="1057"/>
          </a:xfrm>
          <a:prstGeom prst="bentConnector3">
            <a:avLst>
              <a:gd name="adj1" fmla="val 50000"/>
            </a:avLst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コネクタ: カギ線 212">
            <a:extLst>
              <a:ext uri="{FF2B5EF4-FFF2-40B4-BE49-F238E27FC236}">
                <a16:creationId xmlns:a16="http://schemas.microsoft.com/office/drawing/2014/main" id="{3802A8FA-621A-D983-5E26-678C6FE54490}"/>
              </a:ext>
            </a:extLst>
          </p:cNvPr>
          <p:cNvCxnSpPr>
            <a:cxnSpLocks/>
            <a:stCxn id="175" idx="4"/>
            <a:endCxn id="161" idx="0"/>
          </p:cNvCxnSpPr>
          <p:nvPr/>
        </p:nvCxnSpPr>
        <p:spPr>
          <a:xfrm rot="16200000" flipH="1">
            <a:off x="2783377" y="3440218"/>
            <a:ext cx="1234735" cy="81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コネクタ: カギ線 213">
            <a:extLst>
              <a:ext uri="{FF2B5EF4-FFF2-40B4-BE49-F238E27FC236}">
                <a16:creationId xmlns:a16="http://schemas.microsoft.com/office/drawing/2014/main" id="{1BF49A07-009F-4716-B3E4-0E0D77C961D6}"/>
              </a:ext>
            </a:extLst>
          </p:cNvPr>
          <p:cNvCxnSpPr>
            <a:cxnSpLocks/>
            <a:stCxn id="176" idx="4"/>
            <a:endCxn id="160" idx="0"/>
          </p:cNvCxnSpPr>
          <p:nvPr/>
        </p:nvCxnSpPr>
        <p:spPr>
          <a:xfrm rot="16200000" flipH="1">
            <a:off x="1803780" y="3443243"/>
            <a:ext cx="1242307" cy="83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648DE5A0-C13D-B0E9-2AAA-5599903955AE}"/>
              </a:ext>
            </a:extLst>
          </p:cNvPr>
          <p:cNvCxnSpPr>
            <a:cxnSpLocks/>
            <a:stCxn id="202" idx="6"/>
            <a:endCxn id="180" idx="2"/>
          </p:cNvCxnSpPr>
          <p:nvPr/>
        </p:nvCxnSpPr>
        <p:spPr>
          <a:xfrm flipV="1">
            <a:off x="1669770" y="2804719"/>
            <a:ext cx="266507" cy="14353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二等辺三角形 215">
            <a:extLst>
              <a:ext uri="{FF2B5EF4-FFF2-40B4-BE49-F238E27FC236}">
                <a16:creationId xmlns:a16="http://schemas.microsoft.com/office/drawing/2014/main" id="{91A6F7C5-0722-FFDD-8424-C438E181F35E}"/>
              </a:ext>
            </a:extLst>
          </p:cNvPr>
          <p:cNvSpPr/>
          <p:nvPr/>
        </p:nvSpPr>
        <p:spPr>
          <a:xfrm rot="16200000" flipH="1">
            <a:off x="1357823" y="2914778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C285E5FF-19D0-C6B5-4B98-09891C742761}"/>
              </a:ext>
            </a:extLst>
          </p:cNvPr>
          <p:cNvGrpSpPr/>
          <p:nvPr/>
        </p:nvGrpSpPr>
        <p:grpSpPr>
          <a:xfrm>
            <a:off x="4620158" y="2916278"/>
            <a:ext cx="109190" cy="257455"/>
            <a:chOff x="2874006" y="2452924"/>
            <a:chExt cx="109190" cy="257455"/>
          </a:xfrm>
        </p:grpSpPr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E9256FBE-1F63-6AB8-2550-2CF637EAEC6A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49102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AFE2F580-88F2-B298-9AC3-9952B0B6F35E}"/>
                </a:ext>
              </a:extLst>
            </p:cNvPr>
            <p:cNvCxnSpPr>
              <a:cxnSpLocks/>
            </p:cNvCxnSpPr>
            <p:nvPr/>
          </p:nvCxnSpPr>
          <p:spPr>
            <a:xfrm>
              <a:off x="2874006" y="2561934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C757E0F6-6AF8-74AF-79BC-C41838C787CB}"/>
                </a:ext>
              </a:extLst>
            </p:cNvPr>
            <p:cNvCxnSpPr>
              <a:cxnSpLocks/>
            </p:cNvCxnSpPr>
            <p:nvPr/>
          </p:nvCxnSpPr>
          <p:spPr>
            <a:xfrm>
              <a:off x="2875196" y="2636192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5E81C71E-C78B-9FBC-9E38-8AE53EC4F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4006" y="2452924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51371D94-54EF-443A-37ED-03D3C8EB6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26211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6CFCEF34-4D7E-60E1-6B73-E24D2A751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196" y="2598085"/>
              <a:ext cx="108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E25CF6E9-8F29-9319-9278-C7B729BA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73" y="2674379"/>
              <a:ext cx="54000" cy="36000"/>
            </a:xfrm>
            <a:prstGeom prst="line">
              <a:avLst/>
            </a:prstGeom>
            <a:ln cap="rnd">
              <a:solidFill>
                <a:schemeClr val="tx2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B4DABD8B-D59D-7BE0-2C68-031D4A2F5A34}"/>
              </a:ext>
            </a:extLst>
          </p:cNvPr>
          <p:cNvCxnSpPr>
            <a:cxnSpLocks/>
          </p:cNvCxnSpPr>
          <p:nvPr/>
        </p:nvCxnSpPr>
        <p:spPr>
          <a:xfrm>
            <a:off x="4673167" y="2806224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EEB98A93-05F8-ABF8-0D1A-E3EDC91E3F68}"/>
              </a:ext>
            </a:extLst>
          </p:cNvPr>
          <p:cNvCxnSpPr>
            <a:cxnSpLocks/>
          </p:cNvCxnSpPr>
          <p:nvPr/>
        </p:nvCxnSpPr>
        <p:spPr>
          <a:xfrm>
            <a:off x="4667557" y="3173928"/>
            <a:ext cx="0" cy="108000"/>
          </a:xfrm>
          <a:prstGeom prst="line">
            <a:avLst/>
          </a:prstGeom>
          <a:ln cap="rnd">
            <a:solidFill>
              <a:schemeClr val="tx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5D6221C2-0878-353A-4981-66CA091B05D7}"/>
              </a:ext>
            </a:extLst>
          </p:cNvPr>
          <p:cNvSpPr txBox="1"/>
          <p:nvPr/>
        </p:nvSpPr>
        <p:spPr>
          <a:xfrm>
            <a:off x="1929317" y="2924554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100Ω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BEEDC7E5-93DA-CF8F-330A-5BE6E8B24B69}"/>
              </a:ext>
            </a:extLst>
          </p:cNvPr>
          <p:cNvSpPr txBox="1"/>
          <p:nvPr/>
        </p:nvSpPr>
        <p:spPr>
          <a:xfrm>
            <a:off x="4647158" y="2912780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100Ω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二等辺三角形 163">
            <a:extLst>
              <a:ext uri="{FF2B5EF4-FFF2-40B4-BE49-F238E27FC236}">
                <a16:creationId xmlns:a16="http://schemas.microsoft.com/office/drawing/2014/main" id="{00E93DA2-47F7-02F4-6428-B6DBECCF04CD}"/>
              </a:ext>
            </a:extLst>
          </p:cNvPr>
          <p:cNvSpPr/>
          <p:nvPr/>
        </p:nvSpPr>
        <p:spPr>
          <a:xfrm rot="16200000" flipH="1">
            <a:off x="2261227" y="3505923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二等辺三角形 164">
            <a:extLst>
              <a:ext uri="{FF2B5EF4-FFF2-40B4-BE49-F238E27FC236}">
                <a16:creationId xmlns:a16="http://schemas.microsoft.com/office/drawing/2014/main" id="{E81359B7-383A-5BB4-DB3E-A916194440CE}"/>
              </a:ext>
            </a:extLst>
          </p:cNvPr>
          <p:cNvSpPr/>
          <p:nvPr/>
        </p:nvSpPr>
        <p:spPr>
          <a:xfrm rot="16200000" flipH="1">
            <a:off x="3221064" y="3496717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二等辺三角形 165">
            <a:extLst>
              <a:ext uri="{FF2B5EF4-FFF2-40B4-BE49-F238E27FC236}">
                <a16:creationId xmlns:a16="http://schemas.microsoft.com/office/drawing/2014/main" id="{43012F8C-9268-3068-5AF6-38DAFFF25897}"/>
              </a:ext>
            </a:extLst>
          </p:cNvPr>
          <p:cNvSpPr/>
          <p:nvPr/>
        </p:nvSpPr>
        <p:spPr>
          <a:xfrm rot="16200000" flipH="1">
            <a:off x="4204263" y="3500584"/>
            <a:ext cx="324000" cy="288000"/>
          </a:xfrm>
          <a:prstGeom prst="triangl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85321DA9-3186-99EF-ED37-696A20062762}"/>
              </a:ext>
            </a:extLst>
          </p:cNvPr>
          <p:cNvCxnSpPr>
            <a:cxnSpLocks/>
            <a:stCxn id="179" idx="6"/>
            <a:endCxn id="216" idx="0"/>
          </p:cNvCxnSpPr>
          <p:nvPr/>
        </p:nvCxnSpPr>
        <p:spPr>
          <a:xfrm flipV="1">
            <a:off x="1201517" y="3058778"/>
            <a:ext cx="174306" cy="3615"/>
          </a:xfrm>
          <a:prstGeom prst="line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ED0F8C7C-57F7-C1A9-2F8C-47B91AFC7E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8664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コネクタ: カギ線 244">
            <a:extLst>
              <a:ext uri="{FF2B5EF4-FFF2-40B4-BE49-F238E27FC236}">
                <a16:creationId xmlns:a16="http://schemas.microsoft.com/office/drawing/2014/main" id="{946BC0F2-8CCC-77D4-747B-0D4363049E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30446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コネクタ: カギ線 245">
            <a:extLst>
              <a:ext uri="{FF2B5EF4-FFF2-40B4-BE49-F238E27FC236}">
                <a16:creationId xmlns:a16="http://schemas.microsoft.com/office/drawing/2014/main" id="{95E8AF00-A70A-E7E6-652F-44135889E9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45159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B3C29AD9-757D-0AF7-CE2B-E308E7E489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30466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7A8EF296-2C9F-0206-0BAF-56E9FA8DC47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45179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コネクタ: カギ線 248">
            <a:extLst>
              <a:ext uri="{FF2B5EF4-FFF2-40B4-BE49-F238E27FC236}">
                <a16:creationId xmlns:a16="http://schemas.microsoft.com/office/drawing/2014/main" id="{0F1ACD03-0566-0016-1D68-A38E336FBD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66960" y="4072313"/>
            <a:ext cx="108000" cy="0"/>
          </a:xfrm>
          <a:prstGeom prst="bentConnector2">
            <a:avLst/>
          </a:prstGeom>
          <a:ln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B7B16A76-54FC-7840-7688-E2D85B459A46}"/>
              </a:ext>
            </a:extLst>
          </p:cNvPr>
          <p:cNvSpPr txBox="1"/>
          <p:nvPr/>
        </p:nvSpPr>
        <p:spPr>
          <a:xfrm>
            <a:off x="2048878" y="4924425"/>
            <a:ext cx="19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定本デジタルシステムの設計より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3E2573-CEE8-22E3-41F4-B8CE86187C22}"/>
              </a:ext>
            </a:extLst>
          </p:cNvPr>
          <p:cNvSpPr/>
          <p:nvPr/>
        </p:nvSpPr>
        <p:spPr>
          <a:xfrm>
            <a:off x="4360595" y="1204371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E2FA058-1926-D803-B94A-1083BC9310F4}"/>
              </a:ext>
            </a:extLst>
          </p:cNvPr>
          <p:cNvSpPr/>
          <p:nvPr/>
        </p:nvSpPr>
        <p:spPr>
          <a:xfrm>
            <a:off x="3377415" y="12042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F9F994-D593-8D61-AF16-640A19B54118}"/>
              </a:ext>
            </a:extLst>
          </p:cNvPr>
          <p:cNvSpPr/>
          <p:nvPr/>
        </p:nvSpPr>
        <p:spPr>
          <a:xfrm>
            <a:off x="2401594" y="120351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36375EE-5893-80A1-182A-CB0361F31E17}"/>
              </a:ext>
            </a:extLst>
          </p:cNvPr>
          <p:cNvSpPr/>
          <p:nvPr/>
        </p:nvSpPr>
        <p:spPr>
          <a:xfrm>
            <a:off x="1931357" y="1203724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390D5D50-8F24-A382-50C9-F4D9994EC7DF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2437594" y="1221514"/>
            <a:ext cx="939821" cy="75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808DEA0-8752-3810-8102-87E294E44078}"/>
              </a:ext>
            </a:extLst>
          </p:cNvPr>
          <p:cNvCxnSpPr>
            <a:cxnSpLocks/>
            <a:stCxn id="39" idx="6"/>
            <a:endCxn id="36" idx="2"/>
          </p:cNvCxnSpPr>
          <p:nvPr/>
        </p:nvCxnSpPr>
        <p:spPr>
          <a:xfrm>
            <a:off x="3413415" y="1222265"/>
            <a:ext cx="947180" cy="10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79114AAD-11AC-D593-F81C-282763300758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 flipV="1">
            <a:off x="1967357" y="1221514"/>
            <a:ext cx="434237" cy="21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2284555-657E-A572-0CDD-72DB4D870A40}"/>
              </a:ext>
            </a:extLst>
          </p:cNvPr>
          <p:cNvSpPr/>
          <p:nvPr/>
        </p:nvSpPr>
        <p:spPr>
          <a:xfrm>
            <a:off x="4237233" y="1684741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AA81A08-F784-C2CB-B3D2-64E4A3D5AA20}"/>
              </a:ext>
            </a:extLst>
          </p:cNvPr>
          <p:cNvSpPr/>
          <p:nvPr/>
        </p:nvSpPr>
        <p:spPr>
          <a:xfrm>
            <a:off x="3256861" y="168399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EC05CA5-49BF-7DB1-D110-662FDFCB350A}"/>
              </a:ext>
            </a:extLst>
          </p:cNvPr>
          <p:cNvSpPr/>
          <p:nvPr/>
        </p:nvSpPr>
        <p:spPr>
          <a:xfrm>
            <a:off x="2290136" y="1683676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EB8B812-6E5E-A9DB-CDE5-0698521C6A2C}"/>
              </a:ext>
            </a:extLst>
          </p:cNvPr>
          <p:cNvSpPr/>
          <p:nvPr/>
        </p:nvSpPr>
        <p:spPr>
          <a:xfrm>
            <a:off x="1931357" y="1683357"/>
            <a:ext cx="36000" cy="360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E8AD472D-C2E1-DBAE-D1C1-F1A95E6A4E58}"/>
              </a:ext>
            </a:extLst>
          </p:cNvPr>
          <p:cNvCxnSpPr>
            <a:cxnSpLocks/>
            <a:stCxn id="42" idx="6"/>
            <a:endCxn id="41" idx="2"/>
          </p:cNvCxnSpPr>
          <p:nvPr/>
        </p:nvCxnSpPr>
        <p:spPr>
          <a:xfrm>
            <a:off x="1967357" y="1701357"/>
            <a:ext cx="322779" cy="319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52BBFF5-2370-2ADD-1BC9-29B1FA04B68E}"/>
              </a:ext>
            </a:extLst>
          </p:cNvPr>
          <p:cNvCxnSpPr>
            <a:cxnSpLocks/>
            <a:stCxn id="41" idx="6"/>
            <a:endCxn id="38" idx="2"/>
          </p:cNvCxnSpPr>
          <p:nvPr/>
        </p:nvCxnSpPr>
        <p:spPr>
          <a:xfrm>
            <a:off x="2326136" y="1701676"/>
            <a:ext cx="930725" cy="321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F330BDE-9D13-DC0E-BE8F-488AA0342902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3292861" y="1701997"/>
            <a:ext cx="944372" cy="744"/>
          </a:xfrm>
          <a:prstGeom prst="bentConnector3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78ADBB44-539A-DB75-0869-29B022BFC0AA}"/>
              </a:ext>
            </a:extLst>
          </p:cNvPr>
          <p:cNvSpPr/>
          <p:nvPr/>
        </p:nvSpPr>
        <p:spPr>
          <a:xfrm>
            <a:off x="2485769" y="2029216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5E30782-B73E-A30C-4FC5-2C9BF04A6136}"/>
              </a:ext>
            </a:extLst>
          </p:cNvPr>
          <p:cNvSpPr/>
          <p:nvPr/>
        </p:nvSpPr>
        <p:spPr>
          <a:xfrm>
            <a:off x="3452487" y="2031702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41CC824-DA8D-3CAD-B3F8-4F103C21012C}"/>
              </a:ext>
            </a:extLst>
          </p:cNvPr>
          <p:cNvSpPr/>
          <p:nvPr/>
        </p:nvSpPr>
        <p:spPr>
          <a:xfrm>
            <a:off x="4428305" y="2031594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CD1DAF-825F-0DA0-26FD-B8C9517AC70E}"/>
              </a:ext>
            </a:extLst>
          </p:cNvPr>
          <p:cNvSpPr/>
          <p:nvPr/>
        </p:nvSpPr>
        <p:spPr>
          <a:xfrm>
            <a:off x="1626701" y="1557048"/>
            <a:ext cx="72000" cy="7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44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</Words>
  <Application>Microsoft Office PowerPoint</Application>
  <PresentationFormat>ワイド画面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8</cp:revision>
  <dcterms:created xsi:type="dcterms:W3CDTF">2024-01-02T00:56:55Z</dcterms:created>
  <dcterms:modified xsi:type="dcterms:W3CDTF">2024-01-03T11:52:22Z</dcterms:modified>
</cp:coreProperties>
</file>